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9"/>
  </p:notesMasterIdLst>
  <p:sldIdLst>
    <p:sldId id="257" r:id="rId3"/>
    <p:sldId id="805" r:id="rId4"/>
    <p:sldId id="813" r:id="rId5"/>
    <p:sldId id="784" r:id="rId6"/>
    <p:sldId id="798" r:id="rId7"/>
    <p:sldId id="841" r:id="rId8"/>
    <p:sldId id="893" r:id="rId9"/>
    <p:sldId id="894" r:id="rId10"/>
    <p:sldId id="840" r:id="rId11"/>
    <p:sldId id="878" r:id="rId12"/>
    <p:sldId id="895" r:id="rId13"/>
    <p:sldId id="890" r:id="rId14"/>
    <p:sldId id="847" r:id="rId15"/>
    <p:sldId id="842" r:id="rId16"/>
    <p:sldId id="848" r:id="rId17"/>
    <p:sldId id="880" r:id="rId18"/>
    <p:sldId id="884" r:id="rId19"/>
    <p:sldId id="891" r:id="rId20"/>
    <p:sldId id="886" r:id="rId21"/>
    <p:sldId id="888" r:id="rId22"/>
    <p:sldId id="885" r:id="rId23"/>
    <p:sldId id="879" r:id="rId24"/>
    <p:sldId id="892" r:id="rId25"/>
    <p:sldId id="849" r:id="rId26"/>
    <p:sldId id="854" r:id="rId27"/>
    <p:sldId id="8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Kozłowska" initials="PK" lastIdx="6" clrIdx="0"/>
  <p:cmAuthor id="2" name="Ziemowit Borowczak" initials="ZB" lastIdx="4" clrIdx="1"/>
  <p:cmAuthor id="3" name="Mirosław Czerliński" initials="MC" lastIdx="4" clrIdx="2">
    <p:extLst>
      <p:ext uri="{19B8F6BF-5375-455C-9EA6-DF929625EA0E}">
        <p15:presenceInfo xmlns:p15="http://schemas.microsoft.com/office/powerpoint/2012/main" userId="c5a9b278ea090b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  <a:srgbClr val="CC7C34"/>
    <a:srgbClr val="E69A1A"/>
    <a:srgbClr val="B36E4E"/>
    <a:srgbClr val="FFE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9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5E0BA-9695-4233-AABB-DA982142C8E8}" type="doc">
      <dgm:prSet loTypeId="urn:microsoft.com/office/officeart/2005/8/layout/vList3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0BD2648-8AFC-43C4-B2A1-141976DB6D92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j-lt"/>
            </a:rPr>
            <a:t>Michał Wolański, </a:t>
          </a:r>
          <a:r>
            <a:rPr lang="pl-PL" sz="1800" dirty="0" err="1">
              <a:solidFill>
                <a:schemeClr val="tx1"/>
              </a:solidFill>
              <a:latin typeface="+mj-lt"/>
            </a:rPr>
            <a:t>PhD</a:t>
          </a:r>
          <a:r>
            <a:rPr lang="pl-PL" sz="1800" dirty="0">
              <a:solidFill>
                <a:schemeClr val="tx1"/>
              </a:solidFill>
              <a:latin typeface="+mj-lt"/>
            </a:rPr>
            <a:t>, Project Manager</a:t>
          </a:r>
          <a:br>
            <a:rPr lang="pl-PL" sz="1600" dirty="0">
              <a:solidFill>
                <a:schemeClr val="tx1"/>
              </a:solidFill>
              <a:latin typeface="+mj-lt"/>
            </a:rPr>
          </a:br>
          <a:r>
            <a:rPr lang="pl-PL" sz="1600" dirty="0">
              <a:solidFill>
                <a:schemeClr val="tx1"/>
              </a:solidFill>
              <a:latin typeface="+mj-lt"/>
            </a:rPr>
            <a:t>Wolański sp. z o.o., </a:t>
          </a:r>
          <a:r>
            <a:rPr lang="pl-PL" sz="1600" dirty="0" err="1">
              <a:solidFill>
                <a:schemeClr val="tx1"/>
              </a:solidFill>
              <a:latin typeface="+mj-lt"/>
            </a:rPr>
            <a:t>Warsaw</a:t>
          </a:r>
          <a:r>
            <a:rPr lang="pl-PL" sz="1600" dirty="0">
              <a:solidFill>
                <a:schemeClr val="tx1"/>
              </a:solidFill>
              <a:latin typeface="+mj-lt"/>
            </a:rPr>
            <a:t> School of </a:t>
          </a:r>
          <a:r>
            <a:rPr lang="pl-PL" sz="1600" dirty="0" err="1">
              <a:solidFill>
                <a:schemeClr val="tx1"/>
              </a:solidFill>
              <a:latin typeface="+mj-lt"/>
            </a:rPr>
            <a:t>Economics</a:t>
          </a:r>
          <a:endParaRPr lang="pl-PL" sz="1600" dirty="0">
            <a:solidFill>
              <a:schemeClr val="tx1"/>
            </a:solidFill>
          </a:endParaRPr>
        </a:p>
      </dgm:t>
    </dgm:pt>
    <dgm:pt modelId="{51652A84-84DA-4B87-B8A0-C2F226A58632}" type="parTrans" cxnId="{52D798D9-17B0-4D7D-BA10-918FEF875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E422C1B-96C4-48D1-B053-E55C59471E65}" type="sibTrans" cxnId="{52D798D9-17B0-4D7D-BA10-918FEF875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B2EA16-C95F-4F7B-9219-B658656CBBBF}">
      <dgm:prSet phldrT="[Tekst]" custT="1"/>
      <dgm:spPr/>
      <dgm:t>
        <a:bodyPr/>
        <a:lstStyle/>
        <a:p>
          <a:r>
            <a:rPr lang="pl-PL" sz="1800" dirty="0">
              <a:solidFill>
                <a:schemeClr val="bg1"/>
              </a:solidFill>
              <a:latin typeface="+mj-lt"/>
            </a:rPr>
            <a:t>Anna Borowczak, </a:t>
          </a:r>
          <a:r>
            <a:rPr lang="pl-PL" sz="1800" dirty="0" err="1">
              <a:solidFill>
                <a:schemeClr val="bg1"/>
              </a:solidFill>
              <a:latin typeface="+mj-lt"/>
            </a:rPr>
            <a:t>PhD</a:t>
          </a:r>
          <a:br>
            <a:rPr lang="pl-PL" sz="1800" dirty="0">
              <a:solidFill>
                <a:schemeClr val="bg1"/>
              </a:solidFill>
              <a:latin typeface="+mj-lt"/>
            </a:rPr>
          </a:br>
          <a:r>
            <a:rPr lang="pl-PL" sz="1600" dirty="0">
              <a:solidFill>
                <a:schemeClr val="bg1"/>
              </a:solidFill>
              <a:latin typeface="+mj-lt"/>
            </a:rPr>
            <a:t>EGO S.C., UAM Poznań</a:t>
          </a:r>
        </a:p>
      </dgm:t>
    </dgm:pt>
    <dgm:pt modelId="{FBD3ABB7-56C6-4110-983F-07958A129365}" type="sibTrans" cxnId="{D37ED2D4-7D3F-4A27-ABEF-CAA607C3FF8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40C15B4-8E64-4472-B42D-149A8C147A80}" type="parTrans" cxnId="{D37ED2D4-7D3F-4A27-ABEF-CAA607C3FF8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7770322-B369-4C63-BCEF-37BFC697CEAA}">
      <dgm:prSet phldrT="[Tekst]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deals with public affairs and socio-economic development, including the impact of EU policies </a:t>
          </a:r>
          <a:endParaRPr lang="pl-PL" sz="1400" dirty="0">
            <a:solidFill>
              <a:schemeClr val="bg1"/>
            </a:solidFill>
          </a:endParaRPr>
        </a:p>
      </dgm:t>
    </dgm:pt>
    <dgm:pt modelId="{677845D8-66AE-456A-8395-6285242D4571}" type="sibTrans" cxnId="{CED9905B-7EDA-4A7E-A34A-555A3E7E3FB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F0673DB-A392-411E-A853-85C01F3CE8EE}" type="parTrans" cxnId="{CED9905B-7EDA-4A7E-A34A-555A3E7E3FB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E61DD7C-6F04-4CD0-9ABC-890F9D67CF50}">
      <dgm:prSet custT="1"/>
      <dgm:spPr/>
      <dgm:t>
        <a:bodyPr/>
        <a:lstStyle/>
        <a:p>
          <a:r>
            <a:rPr lang="pl-PL" sz="1800" dirty="0">
              <a:solidFill>
                <a:schemeClr val="bg1"/>
              </a:solidFill>
              <a:latin typeface="+mj-lt"/>
            </a:rPr>
            <a:t>Paulina Kozłowska</a:t>
          </a:r>
          <a:br>
            <a:rPr lang="pl-PL" sz="1800" dirty="0">
              <a:solidFill>
                <a:schemeClr val="bg1"/>
              </a:solidFill>
              <a:latin typeface="+mj-lt"/>
            </a:rPr>
          </a:br>
          <a:r>
            <a:rPr lang="pl-PL" sz="1600" dirty="0">
              <a:solidFill>
                <a:schemeClr val="bg1"/>
              </a:solidFill>
              <a:latin typeface="+mj-lt"/>
            </a:rPr>
            <a:t>Wolański sp. z o.o. </a:t>
          </a:r>
          <a:endParaRPr lang="pl-PL" sz="1600" dirty="0">
            <a:solidFill>
              <a:schemeClr val="bg1"/>
            </a:solidFill>
          </a:endParaRPr>
        </a:p>
      </dgm:t>
    </dgm:pt>
    <dgm:pt modelId="{38CFB6F3-18A6-45D3-A946-E1E3BE9BF656}" type="parTrans" cxnId="{40E8AAA4-CD3F-419F-9BEF-0548BF08C5C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2CE36F9-6D8D-45B9-90F8-D449C91E315A}" type="sibTrans" cxnId="{40E8AAA4-CD3F-419F-9BEF-0548BF08C5C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518265A-F058-44E3-87AE-F4A8BEEF63B1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specialize</a:t>
          </a:r>
          <a:r>
            <a:rPr lang="pl-PL" sz="1400" dirty="0">
              <a:solidFill>
                <a:schemeClr val="tx1"/>
              </a:solidFill>
            </a:rPr>
            <a:t>d</a:t>
          </a:r>
          <a:r>
            <a:rPr lang="en-US" sz="1400" dirty="0">
              <a:solidFill>
                <a:schemeClr val="tx1"/>
              </a:solidFill>
            </a:rPr>
            <a:t> in sustainable urban mobility, economics of transport, rail transport, rural transport, as well as evaluation and EU funds</a:t>
          </a:r>
          <a:endParaRPr lang="pl-PL" sz="1400" dirty="0">
            <a:solidFill>
              <a:schemeClr val="tx1"/>
            </a:solidFill>
          </a:endParaRPr>
        </a:p>
      </dgm:t>
    </dgm:pt>
    <dgm:pt modelId="{30673F6E-5C4F-4F30-9720-41619F963C5E}" type="parTrans" cxnId="{DBD276FC-5914-4FA4-8E22-6A6736BE209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C1DC7F0-CD60-463F-8D66-FB8B1B06755F}" type="sibTrans" cxnId="{DBD276FC-5914-4FA4-8E22-6A6736BE209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79DF8F3-F00B-4F29-BD43-18FA59A529E8}">
      <dgm:prSet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analyst and project manager, expert in quantitative and qualitative methods </a:t>
          </a:r>
          <a:endParaRPr lang="pl-PL" sz="1400" dirty="0">
            <a:solidFill>
              <a:schemeClr val="bg1"/>
            </a:solidFill>
          </a:endParaRPr>
        </a:p>
      </dgm:t>
    </dgm:pt>
    <dgm:pt modelId="{81C88C87-6CC3-45CB-81BC-F7D4CFAEB3E7}" type="sibTrans" cxnId="{A8F3D505-DE63-4215-BEDB-B3397D42AB4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280E11A-8683-4D7A-967C-07BF93781ED6}" type="parTrans" cxnId="{A8F3D505-DE63-4215-BEDB-B3397D42AB4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353F8D-4598-4B68-9E2D-2E318A4AFEEA}" type="pres">
      <dgm:prSet presAssocID="{AF55E0BA-9695-4233-AABB-DA982142C8E8}" presName="linearFlow" presStyleCnt="0">
        <dgm:presLayoutVars>
          <dgm:dir/>
          <dgm:resizeHandles val="exact"/>
        </dgm:presLayoutVars>
      </dgm:prSet>
      <dgm:spPr/>
    </dgm:pt>
    <dgm:pt modelId="{875E6E0E-FDD3-4B26-A3F0-D03D453CD28E}" type="pres">
      <dgm:prSet presAssocID="{50BD2648-8AFC-43C4-B2A1-141976DB6D92}" presName="composite" presStyleCnt="0"/>
      <dgm:spPr/>
    </dgm:pt>
    <dgm:pt modelId="{BF925888-9D56-4564-A272-972FB34E2C2E}" type="pres">
      <dgm:prSet presAssocID="{50BD2648-8AFC-43C4-B2A1-141976DB6D92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E2AF08-D4B5-4D80-95EE-2A0A06F76343}" type="pres">
      <dgm:prSet presAssocID="{50BD2648-8AFC-43C4-B2A1-141976DB6D92}" presName="txShp" presStyleLbl="node1" presStyleIdx="0" presStyleCnt="3">
        <dgm:presLayoutVars>
          <dgm:bulletEnabled val="1"/>
        </dgm:presLayoutVars>
      </dgm:prSet>
      <dgm:spPr/>
    </dgm:pt>
    <dgm:pt modelId="{E73F9706-3A66-4DEC-9D57-AF999C8445E0}" type="pres">
      <dgm:prSet presAssocID="{BE422C1B-96C4-48D1-B053-E55C59471E65}" presName="spacing" presStyleCnt="0"/>
      <dgm:spPr/>
    </dgm:pt>
    <dgm:pt modelId="{803AEB92-37A7-4DAA-8734-C7BA54FEC5FD}" type="pres">
      <dgm:prSet presAssocID="{34B2EA16-C95F-4F7B-9219-B658656CBBBF}" presName="composite" presStyleCnt="0"/>
      <dgm:spPr/>
    </dgm:pt>
    <dgm:pt modelId="{EE6A52FC-3262-42A5-8B61-7A835F5435F0}" type="pres">
      <dgm:prSet presAssocID="{34B2EA16-C95F-4F7B-9219-B658656CBBBF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5BD10710-A47F-41E1-83D0-34700C4333DE}" type="pres">
      <dgm:prSet presAssocID="{34B2EA16-C95F-4F7B-9219-B658656CBBBF}" presName="txShp" presStyleLbl="node1" presStyleIdx="1" presStyleCnt="3">
        <dgm:presLayoutVars>
          <dgm:bulletEnabled val="1"/>
        </dgm:presLayoutVars>
      </dgm:prSet>
      <dgm:spPr/>
    </dgm:pt>
    <dgm:pt modelId="{9FB70138-92F8-4A65-96D1-BC44EB44AE60}" type="pres">
      <dgm:prSet presAssocID="{FBD3ABB7-56C6-4110-983F-07958A129365}" presName="spacing" presStyleCnt="0"/>
      <dgm:spPr/>
    </dgm:pt>
    <dgm:pt modelId="{7BC9549A-77CF-4CFF-9909-BAE2D62CD37A}" type="pres">
      <dgm:prSet presAssocID="{AE61DD7C-6F04-4CD0-9ABC-890F9D67CF50}" presName="composite" presStyleCnt="0"/>
      <dgm:spPr/>
    </dgm:pt>
    <dgm:pt modelId="{F886D2F4-97AB-421D-AFA4-30DD0EB57ED9}" type="pres">
      <dgm:prSet presAssocID="{AE61DD7C-6F04-4CD0-9ABC-890F9D67CF50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7F2306C-27B2-42D1-BC2A-98619CF50A0D}" type="pres">
      <dgm:prSet presAssocID="{AE61DD7C-6F04-4CD0-9ABC-890F9D67CF50}" presName="txShp" presStyleLbl="node1" presStyleIdx="2" presStyleCnt="3">
        <dgm:presLayoutVars>
          <dgm:bulletEnabled val="1"/>
        </dgm:presLayoutVars>
      </dgm:prSet>
      <dgm:spPr/>
    </dgm:pt>
  </dgm:ptLst>
  <dgm:cxnLst>
    <dgm:cxn modelId="{24470100-5B60-4D94-8732-9E569BF2E5FE}" type="presOf" srcId="{F7770322-B369-4C63-BCEF-37BFC697CEAA}" destId="{5BD10710-A47F-41E1-83D0-34700C4333DE}" srcOrd="0" destOrd="1" presId="urn:microsoft.com/office/officeart/2005/8/layout/vList3"/>
    <dgm:cxn modelId="{A8F3D505-DE63-4215-BEDB-B3397D42AB49}" srcId="{AE61DD7C-6F04-4CD0-9ABC-890F9D67CF50}" destId="{E79DF8F3-F00B-4F29-BD43-18FA59A529E8}" srcOrd="0" destOrd="0" parTransId="{7280E11A-8683-4D7A-967C-07BF93781ED6}" sibTransId="{81C88C87-6CC3-45CB-81BC-F7D4CFAEB3E7}"/>
    <dgm:cxn modelId="{61B0A908-2AD8-4597-BCF6-0A2A8E736F78}" type="presOf" srcId="{AE61DD7C-6F04-4CD0-9ABC-890F9D67CF50}" destId="{F7F2306C-27B2-42D1-BC2A-98619CF50A0D}" srcOrd="0" destOrd="0" presId="urn:microsoft.com/office/officeart/2005/8/layout/vList3"/>
    <dgm:cxn modelId="{2CBF2C37-2C69-4EA6-BCB6-BB6917583EB0}" type="presOf" srcId="{34B2EA16-C95F-4F7B-9219-B658656CBBBF}" destId="{5BD10710-A47F-41E1-83D0-34700C4333DE}" srcOrd="0" destOrd="0" presId="urn:microsoft.com/office/officeart/2005/8/layout/vList3"/>
    <dgm:cxn modelId="{CED9905B-7EDA-4A7E-A34A-555A3E7E3FBA}" srcId="{34B2EA16-C95F-4F7B-9219-B658656CBBBF}" destId="{F7770322-B369-4C63-BCEF-37BFC697CEAA}" srcOrd="0" destOrd="0" parTransId="{3F0673DB-A392-411E-A853-85C01F3CE8EE}" sibTransId="{677845D8-66AE-456A-8395-6285242D4571}"/>
    <dgm:cxn modelId="{22CD1287-4F5A-47A0-B8A2-3B392A93CDF1}" type="presOf" srcId="{AF55E0BA-9695-4233-AABB-DA982142C8E8}" destId="{42353F8D-4598-4B68-9E2D-2E318A4AFEEA}" srcOrd="0" destOrd="0" presId="urn:microsoft.com/office/officeart/2005/8/layout/vList3"/>
    <dgm:cxn modelId="{33122593-CB2A-4D89-9E66-B88FC4FB3C3A}" type="presOf" srcId="{50BD2648-8AFC-43C4-B2A1-141976DB6D92}" destId="{50E2AF08-D4B5-4D80-95EE-2A0A06F76343}" srcOrd="0" destOrd="0" presId="urn:microsoft.com/office/officeart/2005/8/layout/vList3"/>
    <dgm:cxn modelId="{40E8AAA4-CD3F-419F-9BEF-0548BF08C5C5}" srcId="{AF55E0BA-9695-4233-AABB-DA982142C8E8}" destId="{AE61DD7C-6F04-4CD0-9ABC-890F9D67CF50}" srcOrd="2" destOrd="0" parTransId="{38CFB6F3-18A6-45D3-A946-E1E3BE9BF656}" sibTransId="{B2CE36F9-6D8D-45B9-90F8-D449C91E315A}"/>
    <dgm:cxn modelId="{FE6B25BB-A037-4ED9-B940-12D5B35EF88B}" type="presOf" srcId="{E79DF8F3-F00B-4F29-BD43-18FA59A529E8}" destId="{F7F2306C-27B2-42D1-BC2A-98619CF50A0D}" srcOrd="0" destOrd="1" presId="urn:microsoft.com/office/officeart/2005/8/layout/vList3"/>
    <dgm:cxn modelId="{D37ED2D4-7D3F-4A27-ABEF-CAA607C3FF84}" srcId="{AF55E0BA-9695-4233-AABB-DA982142C8E8}" destId="{34B2EA16-C95F-4F7B-9219-B658656CBBBF}" srcOrd="1" destOrd="0" parTransId="{540C15B4-8E64-4472-B42D-149A8C147A80}" sibTransId="{FBD3ABB7-56C6-4110-983F-07958A129365}"/>
    <dgm:cxn modelId="{52D798D9-17B0-4D7D-BA10-918FEF875E7B}" srcId="{AF55E0BA-9695-4233-AABB-DA982142C8E8}" destId="{50BD2648-8AFC-43C4-B2A1-141976DB6D92}" srcOrd="0" destOrd="0" parTransId="{51652A84-84DA-4B87-B8A0-C2F226A58632}" sibTransId="{BE422C1B-96C4-48D1-B053-E55C59471E65}"/>
    <dgm:cxn modelId="{5D4232F4-D7DB-4EE8-9EE0-59E3AB81C1D5}" type="presOf" srcId="{A518265A-F058-44E3-87AE-F4A8BEEF63B1}" destId="{50E2AF08-D4B5-4D80-95EE-2A0A06F76343}" srcOrd="0" destOrd="1" presId="urn:microsoft.com/office/officeart/2005/8/layout/vList3"/>
    <dgm:cxn modelId="{DBD276FC-5914-4FA4-8E22-6A6736BE2096}" srcId="{50BD2648-8AFC-43C4-B2A1-141976DB6D92}" destId="{A518265A-F058-44E3-87AE-F4A8BEEF63B1}" srcOrd="0" destOrd="0" parTransId="{30673F6E-5C4F-4F30-9720-41619F963C5E}" sibTransId="{BC1DC7F0-CD60-463F-8D66-FB8B1B06755F}"/>
    <dgm:cxn modelId="{0F80F66E-6917-4CAF-BDF6-0C1973CBB7A2}" type="presParOf" srcId="{42353F8D-4598-4B68-9E2D-2E318A4AFEEA}" destId="{875E6E0E-FDD3-4B26-A3F0-D03D453CD28E}" srcOrd="0" destOrd="0" presId="urn:microsoft.com/office/officeart/2005/8/layout/vList3"/>
    <dgm:cxn modelId="{6963435D-A810-4A22-869A-743DF537DE96}" type="presParOf" srcId="{875E6E0E-FDD3-4B26-A3F0-D03D453CD28E}" destId="{BF925888-9D56-4564-A272-972FB34E2C2E}" srcOrd="0" destOrd="0" presId="urn:microsoft.com/office/officeart/2005/8/layout/vList3"/>
    <dgm:cxn modelId="{6390DEAF-1980-4AC0-99EF-25FBCF71F4E1}" type="presParOf" srcId="{875E6E0E-FDD3-4B26-A3F0-D03D453CD28E}" destId="{50E2AF08-D4B5-4D80-95EE-2A0A06F76343}" srcOrd="1" destOrd="0" presId="urn:microsoft.com/office/officeart/2005/8/layout/vList3"/>
    <dgm:cxn modelId="{CB425EB0-FB24-4754-B11F-1E489F7205F4}" type="presParOf" srcId="{42353F8D-4598-4B68-9E2D-2E318A4AFEEA}" destId="{E73F9706-3A66-4DEC-9D57-AF999C8445E0}" srcOrd="1" destOrd="0" presId="urn:microsoft.com/office/officeart/2005/8/layout/vList3"/>
    <dgm:cxn modelId="{D3D2F144-7D2A-4669-A6E4-40C7DFA361E5}" type="presParOf" srcId="{42353F8D-4598-4B68-9E2D-2E318A4AFEEA}" destId="{803AEB92-37A7-4DAA-8734-C7BA54FEC5FD}" srcOrd="2" destOrd="0" presId="urn:microsoft.com/office/officeart/2005/8/layout/vList3"/>
    <dgm:cxn modelId="{EFCD7105-E249-4FCC-9091-AF99033AFB08}" type="presParOf" srcId="{803AEB92-37A7-4DAA-8734-C7BA54FEC5FD}" destId="{EE6A52FC-3262-42A5-8B61-7A835F5435F0}" srcOrd="0" destOrd="0" presId="urn:microsoft.com/office/officeart/2005/8/layout/vList3"/>
    <dgm:cxn modelId="{FD30EA93-10EE-4A2D-A77B-2C8C901BDE00}" type="presParOf" srcId="{803AEB92-37A7-4DAA-8734-C7BA54FEC5FD}" destId="{5BD10710-A47F-41E1-83D0-34700C4333DE}" srcOrd="1" destOrd="0" presId="urn:microsoft.com/office/officeart/2005/8/layout/vList3"/>
    <dgm:cxn modelId="{1C2D6FE5-FE42-49C4-B16B-53A21AA9C7F5}" type="presParOf" srcId="{42353F8D-4598-4B68-9E2D-2E318A4AFEEA}" destId="{9FB70138-92F8-4A65-96D1-BC44EB44AE60}" srcOrd="3" destOrd="0" presId="urn:microsoft.com/office/officeart/2005/8/layout/vList3"/>
    <dgm:cxn modelId="{BC43A085-8AD0-4D0D-B026-7A12FE47A918}" type="presParOf" srcId="{42353F8D-4598-4B68-9E2D-2E318A4AFEEA}" destId="{7BC9549A-77CF-4CFF-9909-BAE2D62CD37A}" srcOrd="4" destOrd="0" presId="urn:microsoft.com/office/officeart/2005/8/layout/vList3"/>
    <dgm:cxn modelId="{4CF30B69-DDFF-4AE5-B235-3C829CB9C535}" type="presParOf" srcId="{7BC9549A-77CF-4CFF-9909-BAE2D62CD37A}" destId="{F886D2F4-97AB-421D-AFA4-30DD0EB57ED9}" srcOrd="0" destOrd="0" presId="urn:microsoft.com/office/officeart/2005/8/layout/vList3"/>
    <dgm:cxn modelId="{7E64F305-67D5-4001-B7A7-3287288798FF}" type="presParOf" srcId="{7BC9549A-77CF-4CFF-9909-BAE2D62CD37A}" destId="{F7F2306C-27B2-42D1-BC2A-98619CF50A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102BD0-2067-49F6-812D-2A23F54D3D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0136E342-37BA-4D79-AAA3-DFC400D688CF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City management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77767D7-7C7E-4082-A850-A166760D7F20}" type="parTrans" cxnId="{F08413C2-0885-48D9-AE84-8DEB337F1A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F7A3AC23-893D-4E4A-8484-28CB14547572}" type="sibTrans" cxnId="{F08413C2-0885-48D9-AE84-8DEB337F1A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3FCFAA3D-3C69-4E7F-9473-09448257FD2E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Energy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893DC6DF-FA89-492C-8F98-0938D2261A74}" type="parTrans" cxnId="{AFBBA525-F94B-4D2E-B0AB-6E8853CD9C57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C1970D4-F3C4-43A4-89E5-D6634D443BBD}" type="sibTrans" cxnId="{AFBBA525-F94B-4D2E-B0AB-6E8853CD9C57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60D808C-1032-4553-A437-712067AF7A80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Business and </a:t>
          </a:r>
          <a:r>
            <a:rPr lang="pl-PL" b="1" dirty="0" err="1">
              <a:solidFill>
                <a:schemeClr val="tx1"/>
              </a:solidFill>
              <a:latin typeface="+mj-lt"/>
            </a:rPr>
            <a:t>entrepreneurship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72B80454-EF1C-4164-B5F0-1BEBF017235C}" type="parTrans" cxnId="{4810D503-E60E-46AF-8F61-A66BEAF2E66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C15438A-77F4-42D4-8DDE-CCCB7F974506}" type="sibTrans" cxnId="{4810D503-E60E-46AF-8F61-A66BEAF2E66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39887DA-428A-4BCB-A9DA-05E84EDBCF3A}">
      <dgm:prSet/>
      <dgm:spPr/>
      <dgm:t>
        <a:bodyPr/>
        <a:lstStyle/>
        <a:p>
          <a:r>
            <a:rPr lang="pl-PL" b="1" dirty="0" err="1">
              <a:solidFill>
                <a:schemeClr val="tx1"/>
              </a:solidFill>
              <a:latin typeface="+mj-lt"/>
            </a:rPr>
            <a:t>Environmental</a:t>
          </a:r>
          <a:r>
            <a:rPr lang="pl-PL" b="1" dirty="0">
              <a:solidFill>
                <a:schemeClr val="tx1"/>
              </a:solidFill>
              <a:latin typeface="+mj-lt"/>
            </a:rPr>
            <a:t> </a:t>
          </a:r>
          <a:r>
            <a:rPr lang="pl-PL" b="1" dirty="0" err="1">
              <a:solidFill>
                <a:schemeClr val="tx1"/>
              </a:solidFill>
              <a:latin typeface="+mj-lt"/>
            </a:rPr>
            <a:t>protection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18736BF-709A-4E2F-9E2E-0FD09599DA76}" type="parTrans" cxnId="{9E54F143-99B0-4C11-A354-7E109AF39B96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D437E02-1BED-436E-89B3-42645A9C5BF9}" type="sibTrans" cxnId="{9E54F143-99B0-4C11-A354-7E109AF39B96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6C13856-E106-40B2-8494-D2AA66F67550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  <a:latin typeface="+mj-lt"/>
            </a:rPr>
            <a:t>Healthcare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FA1A249E-1C55-4C09-A18D-2AACE00F0697}" type="parTrans" cxnId="{5C900246-07A2-499B-879B-56BA05C3540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70970F5-72A4-4B17-A899-7702709E310F}" type="sibTrans" cxnId="{5C900246-07A2-499B-879B-56BA05C3540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D1DBCF5-79CF-4AED-B3A7-B7B2EEA725A8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Transport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09FC220B-0394-4AB5-8CF9-B2D9243F33DA}" type="parTrans" cxnId="{93C9D8DF-EEC7-44D3-BD59-C23743FC855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E16C30FB-3B34-4E10-9CCA-287D760EA634}" type="sibTrans" cxnId="{93C9D8DF-EEC7-44D3-BD59-C23743FC855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0B97151-7961-43FB-9C10-1DEBEC55F3C9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Science and </a:t>
          </a:r>
          <a:r>
            <a:rPr lang="pl-PL" b="1" dirty="0" err="1">
              <a:solidFill>
                <a:schemeClr val="bg1"/>
              </a:solidFill>
              <a:latin typeface="+mj-lt"/>
            </a:rPr>
            <a:t>education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2395B138-5CF8-4288-8E12-CD5BE840B583}" type="parTrans" cxnId="{2D3A5AA7-3D26-41A2-9D66-562A2B9FCA0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0F7890B-D5B2-46F2-8DA4-3079CDB8FE84}" type="sibTrans" cxnId="{2D3A5AA7-3D26-41A2-9D66-562A2B9FCA03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587399D-0CC5-41AC-A9FD-B1F33B3EB1AC}">
      <dgm:prSet/>
      <dgm:spPr/>
      <dgm:t>
        <a:bodyPr/>
        <a:lstStyle/>
        <a:p>
          <a:r>
            <a:rPr lang="pl-PL" b="1" dirty="0" err="1">
              <a:solidFill>
                <a:schemeClr val="bg1"/>
              </a:solidFill>
              <a:latin typeface="+mj-lt"/>
            </a:rPr>
            <a:t>Tourism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4936113A-F269-4321-9A4F-99B55E73110E}" type="parTrans" cxnId="{409F7C85-A7B2-4FCD-9EE2-2FD1F6BE926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B100F72-0597-4A7E-B237-7C7784104A18}" type="sibTrans" cxnId="{409F7C85-A7B2-4FCD-9EE2-2FD1F6BE926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48A0AC9F-28B9-411F-BBC9-A4CC877A2CD6}">
      <dgm:prSet/>
      <dgm:spPr/>
      <dgm:t>
        <a:bodyPr/>
        <a:lstStyle/>
        <a:p>
          <a:r>
            <a:rPr lang="pl-PL" b="1" dirty="0" err="1">
              <a:solidFill>
                <a:schemeClr val="bg1"/>
              </a:solidFill>
              <a:latin typeface="+mj-lt"/>
            </a:rPr>
            <a:t>Culture</a:t>
          </a:r>
          <a:r>
            <a:rPr lang="pl-PL" b="1" dirty="0">
              <a:solidFill>
                <a:schemeClr val="bg1"/>
              </a:solidFill>
              <a:latin typeface="+mj-lt"/>
            </a:rPr>
            <a:t> and </a:t>
          </a:r>
          <a:r>
            <a:rPr lang="pl-PL" b="1" dirty="0" err="1">
              <a:solidFill>
                <a:schemeClr val="bg1"/>
              </a:solidFill>
              <a:latin typeface="+mj-lt"/>
            </a:rPr>
            <a:t>activation</a:t>
          </a:r>
          <a:r>
            <a:rPr lang="pl-PL" b="1" dirty="0">
              <a:solidFill>
                <a:schemeClr val="bg1"/>
              </a:solidFill>
              <a:latin typeface="+mj-lt"/>
            </a:rPr>
            <a:t> of </a:t>
          </a:r>
          <a:r>
            <a:rPr lang="pl-PL" b="1" dirty="0" err="1">
              <a:solidFill>
                <a:schemeClr val="bg1"/>
              </a:solidFill>
              <a:latin typeface="+mj-lt"/>
            </a:rPr>
            <a:t>inhabitants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22F8F188-548E-4FCC-8AC1-56D3114B1212}" type="parTrans" cxnId="{F1B4314A-8153-4DFA-AE4E-196D0C3E345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153D6778-C870-4DF9-B368-60B0ECDBCDA7}" type="sibTrans" cxnId="{F1B4314A-8153-4DFA-AE4E-196D0C3E345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93C820E-BB0F-48F8-AE4D-747EB8BCED80}">
      <dgm:prSet/>
      <dgm:spPr/>
      <dgm:t>
        <a:bodyPr/>
        <a:lstStyle/>
        <a:p>
          <a:r>
            <a:rPr lang="pl-PL" b="1" dirty="0">
              <a:solidFill>
                <a:schemeClr val="bg1"/>
              </a:solidFill>
              <a:latin typeface="+mj-lt"/>
            </a:rPr>
            <a:t>Waste, </a:t>
          </a:r>
          <a:r>
            <a:rPr lang="pl-PL" b="1" dirty="0" err="1">
              <a:solidFill>
                <a:schemeClr val="bg1"/>
              </a:solidFill>
              <a:latin typeface="+mj-lt"/>
            </a:rPr>
            <a:t>water</a:t>
          </a:r>
          <a:r>
            <a:rPr lang="pl-PL" b="1" dirty="0">
              <a:solidFill>
                <a:schemeClr val="bg1"/>
              </a:solidFill>
              <a:latin typeface="+mj-lt"/>
            </a:rPr>
            <a:t> and </a:t>
          </a:r>
          <a:r>
            <a:rPr lang="pl-PL" b="1" dirty="0" err="1">
              <a:solidFill>
                <a:schemeClr val="bg1"/>
              </a:solidFill>
              <a:latin typeface="+mj-lt"/>
            </a:rPr>
            <a:t>sewage</a:t>
          </a:r>
          <a:r>
            <a:rPr lang="pl-PL" b="1" dirty="0">
              <a:solidFill>
                <a:schemeClr val="bg1"/>
              </a:solidFill>
              <a:latin typeface="+mj-lt"/>
            </a:rPr>
            <a:t> management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85A2DDF2-F7E4-431F-86EF-581098A2CBC5}" type="parTrans" cxnId="{1E66D475-0E08-40EA-8FB9-4E827594012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049EBFA-B820-4B5B-9EAD-276C7441B59E}" type="sibTrans" cxnId="{1E66D475-0E08-40EA-8FB9-4E827594012A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FF4FAE7D-5C2D-4306-897C-369EE9A2D619}" type="pres">
      <dgm:prSet presAssocID="{A5102BD0-2067-49F6-812D-2A23F54D3DD2}" presName="diagram" presStyleCnt="0">
        <dgm:presLayoutVars>
          <dgm:dir/>
          <dgm:resizeHandles val="exact"/>
        </dgm:presLayoutVars>
      </dgm:prSet>
      <dgm:spPr/>
    </dgm:pt>
    <dgm:pt modelId="{ABC6F5C7-1FC3-4F24-B471-A9F96195297C}" type="pres">
      <dgm:prSet presAssocID="{0136E342-37BA-4D79-AAA3-DFC400D688CF}" presName="node" presStyleLbl="node1" presStyleIdx="0" presStyleCnt="10">
        <dgm:presLayoutVars>
          <dgm:bulletEnabled val="1"/>
        </dgm:presLayoutVars>
      </dgm:prSet>
      <dgm:spPr/>
    </dgm:pt>
    <dgm:pt modelId="{A6F153E7-ABD0-4DE2-A683-272864F3711A}" type="pres">
      <dgm:prSet presAssocID="{F7A3AC23-893D-4E4A-8484-28CB14547572}" presName="sibTrans" presStyleCnt="0"/>
      <dgm:spPr/>
    </dgm:pt>
    <dgm:pt modelId="{84846294-AC68-4614-9045-B2074D2455FC}" type="pres">
      <dgm:prSet presAssocID="{060D808C-1032-4553-A437-712067AF7A80}" presName="node" presStyleLbl="node1" presStyleIdx="1" presStyleCnt="10">
        <dgm:presLayoutVars>
          <dgm:bulletEnabled val="1"/>
        </dgm:presLayoutVars>
      </dgm:prSet>
      <dgm:spPr/>
    </dgm:pt>
    <dgm:pt modelId="{BDE4603A-73A6-493E-8D61-AB384288E3E2}" type="pres">
      <dgm:prSet presAssocID="{8C15438A-77F4-42D4-8DDE-CCCB7F974506}" presName="sibTrans" presStyleCnt="0"/>
      <dgm:spPr/>
    </dgm:pt>
    <dgm:pt modelId="{5C72A602-E8DB-436F-90AE-C890880F279E}" type="pres">
      <dgm:prSet presAssocID="{239887DA-428A-4BCB-A9DA-05E84EDBCF3A}" presName="node" presStyleLbl="node1" presStyleIdx="2" presStyleCnt="10">
        <dgm:presLayoutVars>
          <dgm:bulletEnabled val="1"/>
        </dgm:presLayoutVars>
      </dgm:prSet>
      <dgm:spPr/>
    </dgm:pt>
    <dgm:pt modelId="{4C94000C-F832-42EA-8941-8F807D98536A}" type="pres">
      <dgm:prSet presAssocID="{AD437E02-1BED-436E-89B3-42645A9C5BF9}" presName="sibTrans" presStyleCnt="0"/>
      <dgm:spPr/>
    </dgm:pt>
    <dgm:pt modelId="{640D9883-8CEE-4E59-ADD5-77DA7A367B3C}" type="pres">
      <dgm:prSet presAssocID="{A6C13856-E106-40B2-8494-D2AA66F67550}" presName="node" presStyleLbl="node1" presStyleIdx="3" presStyleCnt="10">
        <dgm:presLayoutVars>
          <dgm:bulletEnabled val="1"/>
        </dgm:presLayoutVars>
      </dgm:prSet>
      <dgm:spPr/>
    </dgm:pt>
    <dgm:pt modelId="{901FE417-BCC6-49B0-96FA-F580B5AC9572}" type="pres">
      <dgm:prSet presAssocID="{B70970F5-72A4-4B17-A899-7702709E310F}" presName="sibTrans" presStyleCnt="0"/>
      <dgm:spPr/>
    </dgm:pt>
    <dgm:pt modelId="{BB3D9E1C-03C0-475F-A228-8979BBD22208}" type="pres">
      <dgm:prSet presAssocID="{5D1DBCF5-79CF-4AED-B3A7-B7B2EEA725A8}" presName="node" presStyleLbl="node1" presStyleIdx="4" presStyleCnt="10">
        <dgm:presLayoutVars>
          <dgm:bulletEnabled val="1"/>
        </dgm:presLayoutVars>
      </dgm:prSet>
      <dgm:spPr/>
    </dgm:pt>
    <dgm:pt modelId="{4EC945B7-BCCF-4E3B-B25B-8258059B4246}" type="pres">
      <dgm:prSet presAssocID="{E16C30FB-3B34-4E10-9CCA-287D760EA634}" presName="sibTrans" presStyleCnt="0"/>
      <dgm:spPr/>
    </dgm:pt>
    <dgm:pt modelId="{AC5111E5-71DA-4EE2-9551-4D7CDD3A0F62}" type="pres">
      <dgm:prSet presAssocID="{3FCFAA3D-3C69-4E7F-9473-09448257FD2E}" presName="node" presStyleLbl="node1" presStyleIdx="5" presStyleCnt="10">
        <dgm:presLayoutVars>
          <dgm:bulletEnabled val="1"/>
        </dgm:presLayoutVars>
      </dgm:prSet>
      <dgm:spPr/>
    </dgm:pt>
    <dgm:pt modelId="{205D412D-CEA7-46BC-A2F8-5E2BD3790C04}" type="pres">
      <dgm:prSet presAssocID="{2C1970D4-F3C4-43A4-89E5-D6634D443BBD}" presName="sibTrans" presStyleCnt="0"/>
      <dgm:spPr/>
    </dgm:pt>
    <dgm:pt modelId="{C34B3972-C97A-4E5A-9706-05EC9D2B7028}" type="pres">
      <dgm:prSet presAssocID="{60B97151-7961-43FB-9C10-1DEBEC55F3C9}" presName="node" presStyleLbl="node1" presStyleIdx="6" presStyleCnt="10">
        <dgm:presLayoutVars>
          <dgm:bulletEnabled val="1"/>
        </dgm:presLayoutVars>
      </dgm:prSet>
      <dgm:spPr/>
    </dgm:pt>
    <dgm:pt modelId="{E70E3B54-86FB-4250-913A-1A11E61FCAFF}" type="pres">
      <dgm:prSet presAssocID="{C0F7890B-D5B2-46F2-8DA4-3079CDB8FE84}" presName="sibTrans" presStyleCnt="0"/>
      <dgm:spPr/>
    </dgm:pt>
    <dgm:pt modelId="{97A1DAC9-5F2F-4122-8685-0032FC43EDB4}" type="pres">
      <dgm:prSet presAssocID="{B587399D-0CC5-41AC-A9FD-B1F33B3EB1AC}" presName="node" presStyleLbl="node1" presStyleIdx="7" presStyleCnt="10">
        <dgm:presLayoutVars>
          <dgm:bulletEnabled val="1"/>
        </dgm:presLayoutVars>
      </dgm:prSet>
      <dgm:spPr/>
    </dgm:pt>
    <dgm:pt modelId="{0ED1B585-C171-4D5D-9990-D152331ABC63}" type="pres">
      <dgm:prSet presAssocID="{5B100F72-0597-4A7E-B237-7C7784104A18}" presName="sibTrans" presStyleCnt="0"/>
      <dgm:spPr/>
    </dgm:pt>
    <dgm:pt modelId="{27EDA072-2B7A-487A-981A-ACB8474D3E90}" type="pres">
      <dgm:prSet presAssocID="{48A0AC9F-28B9-411F-BBC9-A4CC877A2CD6}" presName="node" presStyleLbl="node1" presStyleIdx="8" presStyleCnt="10">
        <dgm:presLayoutVars>
          <dgm:bulletEnabled val="1"/>
        </dgm:presLayoutVars>
      </dgm:prSet>
      <dgm:spPr/>
    </dgm:pt>
    <dgm:pt modelId="{8129518B-D700-4DBA-AD0D-1B377D4AEFAC}" type="pres">
      <dgm:prSet presAssocID="{153D6778-C870-4DF9-B368-60B0ECDBCDA7}" presName="sibTrans" presStyleCnt="0"/>
      <dgm:spPr/>
    </dgm:pt>
    <dgm:pt modelId="{1183CA4F-B978-46D4-BD07-7BF21AA496C6}" type="pres">
      <dgm:prSet presAssocID="{993C820E-BB0F-48F8-AE4D-747EB8BCED80}" presName="node" presStyleLbl="node1" presStyleIdx="9" presStyleCnt="10">
        <dgm:presLayoutVars>
          <dgm:bulletEnabled val="1"/>
        </dgm:presLayoutVars>
      </dgm:prSet>
      <dgm:spPr/>
    </dgm:pt>
  </dgm:ptLst>
  <dgm:cxnLst>
    <dgm:cxn modelId="{4810D503-E60E-46AF-8F61-A66BEAF2E66B}" srcId="{A5102BD0-2067-49F6-812D-2A23F54D3DD2}" destId="{060D808C-1032-4553-A437-712067AF7A80}" srcOrd="1" destOrd="0" parTransId="{72B80454-EF1C-4164-B5F0-1BEBF017235C}" sibTransId="{8C15438A-77F4-42D4-8DDE-CCCB7F974506}"/>
    <dgm:cxn modelId="{AFBBA525-F94B-4D2E-B0AB-6E8853CD9C57}" srcId="{A5102BD0-2067-49F6-812D-2A23F54D3DD2}" destId="{3FCFAA3D-3C69-4E7F-9473-09448257FD2E}" srcOrd="5" destOrd="0" parTransId="{893DC6DF-FA89-492C-8F98-0938D2261A74}" sibTransId="{2C1970D4-F3C4-43A4-89E5-D6634D443BBD}"/>
    <dgm:cxn modelId="{509A3729-5E2F-4F50-AA3A-4150F6C69112}" type="presOf" srcId="{60B97151-7961-43FB-9C10-1DEBEC55F3C9}" destId="{C34B3972-C97A-4E5A-9706-05EC9D2B7028}" srcOrd="0" destOrd="0" presId="urn:microsoft.com/office/officeart/2005/8/layout/default"/>
    <dgm:cxn modelId="{FA67482D-8A81-4787-9F8F-CEE675C9EB38}" type="presOf" srcId="{0136E342-37BA-4D79-AAA3-DFC400D688CF}" destId="{ABC6F5C7-1FC3-4F24-B471-A9F96195297C}" srcOrd="0" destOrd="0" presId="urn:microsoft.com/office/officeart/2005/8/layout/default"/>
    <dgm:cxn modelId="{24ACA940-BF3A-4D48-9834-C6ADB663DE7D}" type="presOf" srcId="{5D1DBCF5-79CF-4AED-B3A7-B7B2EEA725A8}" destId="{BB3D9E1C-03C0-475F-A228-8979BBD22208}" srcOrd="0" destOrd="0" presId="urn:microsoft.com/office/officeart/2005/8/layout/default"/>
    <dgm:cxn modelId="{9E54F143-99B0-4C11-A354-7E109AF39B96}" srcId="{A5102BD0-2067-49F6-812D-2A23F54D3DD2}" destId="{239887DA-428A-4BCB-A9DA-05E84EDBCF3A}" srcOrd="2" destOrd="0" parTransId="{018736BF-709A-4E2F-9E2E-0FD09599DA76}" sibTransId="{AD437E02-1BED-436E-89B3-42645A9C5BF9}"/>
    <dgm:cxn modelId="{5C900246-07A2-499B-879B-56BA05C35409}" srcId="{A5102BD0-2067-49F6-812D-2A23F54D3DD2}" destId="{A6C13856-E106-40B2-8494-D2AA66F67550}" srcOrd="3" destOrd="0" parTransId="{FA1A249E-1C55-4C09-A18D-2AACE00F0697}" sibTransId="{B70970F5-72A4-4B17-A899-7702709E310F}"/>
    <dgm:cxn modelId="{F1B4314A-8153-4DFA-AE4E-196D0C3E345A}" srcId="{A5102BD0-2067-49F6-812D-2A23F54D3DD2}" destId="{48A0AC9F-28B9-411F-BBC9-A4CC877A2CD6}" srcOrd="8" destOrd="0" parTransId="{22F8F188-548E-4FCC-8AC1-56D3114B1212}" sibTransId="{153D6778-C870-4DF9-B368-60B0ECDBCDA7}"/>
    <dgm:cxn modelId="{16A8D06F-B860-460D-B257-1E8563794D62}" type="presOf" srcId="{B587399D-0CC5-41AC-A9FD-B1F33B3EB1AC}" destId="{97A1DAC9-5F2F-4122-8685-0032FC43EDB4}" srcOrd="0" destOrd="0" presId="urn:microsoft.com/office/officeart/2005/8/layout/default"/>
    <dgm:cxn modelId="{1E66D475-0E08-40EA-8FB9-4E827594012A}" srcId="{A5102BD0-2067-49F6-812D-2A23F54D3DD2}" destId="{993C820E-BB0F-48F8-AE4D-747EB8BCED80}" srcOrd="9" destOrd="0" parTransId="{85A2DDF2-F7E4-431F-86EF-581098A2CBC5}" sibTransId="{2049EBFA-B820-4B5B-9EAD-276C7441B59E}"/>
    <dgm:cxn modelId="{409F7C85-A7B2-4FCD-9EE2-2FD1F6BE926A}" srcId="{A5102BD0-2067-49F6-812D-2A23F54D3DD2}" destId="{B587399D-0CC5-41AC-A9FD-B1F33B3EB1AC}" srcOrd="7" destOrd="0" parTransId="{4936113A-F269-4321-9A4F-99B55E73110E}" sibTransId="{5B100F72-0597-4A7E-B237-7C7784104A18}"/>
    <dgm:cxn modelId="{0A12CA9A-7815-4DD5-9065-AC02B598ECE8}" type="presOf" srcId="{060D808C-1032-4553-A437-712067AF7A80}" destId="{84846294-AC68-4614-9045-B2074D2455FC}" srcOrd="0" destOrd="0" presId="urn:microsoft.com/office/officeart/2005/8/layout/default"/>
    <dgm:cxn modelId="{69EDCE9D-1988-4A01-9738-5F333D6EBE62}" type="presOf" srcId="{993C820E-BB0F-48F8-AE4D-747EB8BCED80}" destId="{1183CA4F-B978-46D4-BD07-7BF21AA496C6}" srcOrd="0" destOrd="0" presId="urn:microsoft.com/office/officeart/2005/8/layout/default"/>
    <dgm:cxn modelId="{1436EF9F-811E-4A78-93B4-ACEC1C0AB91D}" type="presOf" srcId="{239887DA-428A-4BCB-A9DA-05E84EDBCF3A}" destId="{5C72A602-E8DB-436F-90AE-C890880F279E}" srcOrd="0" destOrd="0" presId="urn:microsoft.com/office/officeart/2005/8/layout/default"/>
    <dgm:cxn modelId="{2D3A5AA7-3D26-41A2-9D66-562A2B9FCA03}" srcId="{A5102BD0-2067-49F6-812D-2A23F54D3DD2}" destId="{60B97151-7961-43FB-9C10-1DEBEC55F3C9}" srcOrd="6" destOrd="0" parTransId="{2395B138-5CF8-4288-8E12-CD5BE840B583}" sibTransId="{C0F7890B-D5B2-46F2-8DA4-3079CDB8FE84}"/>
    <dgm:cxn modelId="{335D0EAD-5AC2-42C4-A9CD-5E74A61EB832}" type="presOf" srcId="{A6C13856-E106-40B2-8494-D2AA66F67550}" destId="{640D9883-8CEE-4E59-ADD5-77DA7A367B3C}" srcOrd="0" destOrd="0" presId="urn:microsoft.com/office/officeart/2005/8/layout/default"/>
    <dgm:cxn modelId="{F08413C2-0885-48D9-AE84-8DEB337F1ABF}" srcId="{A5102BD0-2067-49F6-812D-2A23F54D3DD2}" destId="{0136E342-37BA-4D79-AAA3-DFC400D688CF}" srcOrd="0" destOrd="0" parTransId="{977767D7-7C7E-4082-A850-A166760D7F20}" sibTransId="{F7A3AC23-893D-4E4A-8484-28CB14547572}"/>
    <dgm:cxn modelId="{5D538ACE-5B30-4BB6-90B5-4987075F6ECE}" type="presOf" srcId="{A5102BD0-2067-49F6-812D-2A23F54D3DD2}" destId="{FF4FAE7D-5C2D-4306-897C-369EE9A2D619}" srcOrd="0" destOrd="0" presId="urn:microsoft.com/office/officeart/2005/8/layout/default"/>
    <dgm:cxn modelId="{7BFED7D1-D1B9-459C-A219-FA92A39EF251}" type="presOf" srcId="{3FCFAA3D-3C69-4E7F-9473-09448257FD2E}" destId="{AC5111E5-71DA-4EE2-9551-4D7CDD3A0F62}" srcOrd="0" destOrd="0" presId="urn:microsoft.com/office/officeart/2005/8/layout/default"/>
    <dgm:cxn modelId="{93C9D8DF-EEC7-44D3-BD59-C23743FC8553}" srcId="{A5102BD0-2067-49F6-812D-2A23F54D3DD2}" destId="{5D1DBCF5-79CF-4AED-B3A7-B7B2EEA725A8}" srcOrd="4" destOrd="0" parTransId="{09FC220B-0394-4AB5-8CF9-B2D9243F33DA}" sibTransId="{E16C30FB-3B34-4E10-9CCA-287D760EA634}"/>
    <dgm:cxn modelId="{6BA056F4-9CD1-4C01-9657-BF2934F36C91}" type="presOf" srcId="{48A0AC9F-28B9-411F-BBC9-A4CC877A2CD6}" destId="{27EDA072-2B7A-487A-981A-ACB8474D3E90}" srcOrd="0" destOrd="0" presId="urn:microsoft.com/office/officeart/2005/8/layout/default"/>
    <dgm:cxn modelId="{9915D06C-D9F8-4245-9985-C75E091F914C}" type="presParOf" srcId="{FF4FAE7D-5C2D-4306-897C-369EE9A2D619}" destId="{ABC6F5C7-1FC3-4F24-B471-A9F96195297C}" srcOrd="0" destOrd="0" presId="urn:microsoft.com/office/officeart/2005/8/layout/default"/>
    <dgm:cxn modelId="{EA0F0227-9FD5-4DFD-9E40-3E145A14FC1B}" type="presParOf" srcId="{FF4FAE7D-5C2D-4306-897C-369EE9A2D619}" destId="{A6F153E7-ABD0-4DE2-A683-272864F3711A}" srcOrd="1" destOrd="0" presId="urn:microsoft.com/office/officeart/2005/8/layout/default"/>
    <dgm:cxn modelId="{A79BCC34-E509-4B0F-ADEF-D3285B1493C6}" type="presParOf" srcId="{FF4FAE7D-5C2D-4306-897C-369EE9A2D619}" destId="{84846294-AC68-4614-9045-B2074D2455FC}" srcOrd="2" destOrd="0" presId="urn:microsoft.com/office/officeart/2005/8/layout/default"/>
    <dgm:cxn modelId="{380B4CE7-7327-4D24-83A4-4B5AFB9D515D}" type="presParOf" srcId="{FF4FAE7D-5C2D-4306-897C-369EE9A2D619}" destId="{BDE4603A-73A6-493E-8D61-AB384288E3E2}" srcOrd="3" destOrd="0" presId="urn:microsoft.com/office/officeart/2005/8/layout/default"/>
    <dgm:cxn modelId="{2480ACF3-DEDE-4CEE-A538-93201D8FBC43}" type="presParOf" srcId="{FF4FAE7D-5C2D-4306-897C-369EE9A2D619}" destId="{5C72A602-E8DB-436F-90AE-C890880F279E}" srcOrd="4" destOrd="0" presId="urn:microsoft.com/office/officeart/2005/8/layout/default"/>
    <dgm:cxn modelId="{55A00394-9F5E-4427-ACEE-1ECB7AC1619D}" type="presParOf" srcId="{FF4FAE7D-5C2D-4306-897C-369EE9A2D619}" destId="{4C94000C-F832-42EA-8941-8F807D98536A}" srcOrd="5" destOrd="0" presId="urn:microsoft.com/office/officeart/2005/8/layout/default"/>
    <dgm:cxn modelId="{283CA677-C530-499B-B0E7-9AD6F78C10CD}" type="presParOf" srcId="{FF4FAE7D-5C2D-4306-897C-369EE9A2D619}" destId="{640D9883-8CEE-4E59-ADD5-77DA7A367B3C}" srcOrd="6" destOrd="0" presId="urn:microsoft.com/office/officeart/2005/8/layout/default"/>
    <dgm:cxn modelId="{468DF34D-7383-49FD-A64D-8DE54F0FBB00}" type="presParOf" srcId="{FF4FAE7D-5C2D-4306-897C-369EE9A2D619}" destId="{901FE417-BCC6-49B0-96FA-F580B5AC9572}" srcOrd="7" destOrd="0" presId="urn:microsoft.com/office/officeart/2005/8/layout/default"/>
    <dgm:cxn modelId="{30C7EF59-B68D-46CA-98C2-7296795DC2E5}" type="presParOf" srcId="{FF4FAE7D-5C2D-4306-897C-369EE9A2D619}" destId="{BB3D9E1C-03C0-475F-A228-8979BBD22208}" srcOrd="8" destOrd="0" presId="urn:microsoft.com/office/officeart/2005/8/layout/default"/>
    <dgm:cxn modelId="{DCD7274F-D67F-4F11-B521-D7B161C95287}" type="presParOf" srcId="{FF4FAE7D-5C2D-4306-897C-369EE9A2D619}" destId="{4EC945B7-BCCF-4E3B-B25B-8258059B4246}" srcOrd="9" destOrd="0" presId="urn:microsoft.com/office/officeart/2005/8/layout/default"/>
    <dgm:cxn modelId="{A127259E-70E5-425D-9E8D-DBFF77AA90BD}" type="presParOf" srcId="{FF4FAE7D-5C2D-4306-897C-369EE9A2D619}" destId="{AC5111E5-71DA-4EE2-9551-4D7CDD3A0F62}" srcOrd="10" destOrd="0" presId="urn:microsoft.com/office/officeart/2005/8/layout/default"/>
    <dgm:cxn modelId="{CA1CA5DC-D725-4CA5-8EFB-6F11CDA0B820}" type="presParOf" srcId="{FF4FAE7D-5C2D-4306-897C-369EE9A2D619}" destId="{205D412D-CEA7-46BC-A2F8-5E2BD3790C04}" srcOrd="11" destOrd="0" presId="urn:microsoft.com/office/officeart/2005/8/layout/default"/>
    <dgm:cxn modelId="{D566ECC2-BDF6-497F-A285-762C80E8577E}" type="presParOf" srcId="{FF4FAE7D-5C2D-4306-897C-369EE9A2D619}" destId="{C34B3972-C97A-4E5A-9706-05EC9D2B7028}" srcOrd="12" destOrd="0" presId="urn:microsoft.com/office/officeart/2005/8/layout/default"/>
    <dgm:cxn modelId="{DA7A713C-A24A-411A-91E7-9196DCDCE6E1}" type="presParOf" srcId="{FF4FAE7D-5C2D-4306-897C-369EE9A2D619}" destId="{E70E3B54-86FB-4250-913A-1A11E61FCAFF}" srcOrd="13" destOrd="0" presId="urn:microsoft.com/office/officeart/2005/8/layout/default"/>
    <dgm:cxn modelId="{02E3D079-5B69-4660-9DC8-367DE3F6067D}" type="presParOf" srcId="{FF4FAE7D-5C2D-4306-897C-369EE9A2D619}" destId="{97A1DAC9-5F2F-4122-8685-0032FC43EDB4}" srcOrd="14" destOrd="0" presId="urn:microsoft.com/office/officeart/2005/8/layout/default"/>
    <dgm:cxn modelId="{34E9329A-A913-4943-9175-C2518DB9E264}" type="presParOf" srcId="{FF4FAE7D-5C2D-4306-897C-369EE9A2D619}" destId="{0ED1B585-C171-4D5D-9990-D152331ABC63}" srcOrd="15" destOrd="0" presId="urn:microsoft.com/office/officeart/2005/8/layout/default"/>
    <dgm:cxn modelId="{E7690743-E49D-4111-814A-33758BF3CB5C}" type="presParOf" srcId="{FF4FAE7D-5C2D-4306-897C-369EE9A2D619}" destId="{27EDA072-2B7A-487A-981A-ACB8474D3E90}" srcOrd="16" destOrd="0" presId="urn:microsoft.com/office/officeart/2005/8/layout/default"/>
    <dgm:cxn modelId="{A43BF4D7-FC38-4227-B295-E8500F6493D6}" type="presParOf" srcId="{FF4FAE7D-5C2D-4306-897C-369EE9A2D619}" destId="{8129518B-D700-4DBA-AD0D-1B377D4AEFAC}" srcOrd="17" destOrd="0" presId="urn:microsoft.com/office/officeart/2005/8/layout/default"/>
    <dgm:cxn modelId="{5B624D1B-3169-4E05-A680-20427CF70F61}" type="presParOf" srcId="{FF4FAE7D-5C2D-4306-897C-369EE9A2D619}" destId="{1183CA4F-B978-46D4-BD07-7BF21AA496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Solutions based on detectors and data collect</a:t>
          </a:r>
          <a:r>
            <a:rPr lang="pl-PL" dirty="0" err="1">
              <a:solidFill>
                <a:schemeClr val="tx1"/>
              </a:solidFill>
              <a:latin typeface="+mj-lt"/>
            </a:rPr>
            <a:t>ion</a:t>
          </a:r>
          <a:r>
            <a:rPr lang="en-US" dirty="0">
              <a:solidFill>
                <a:schemeClr val="tx1"/>
              </a:solidFill>
              <a:latin typeface="+mj-lt"/>
            </a:rPr>
            <a:t> in real time</a:t>
          </a:r>
          <a:r>
            <a:rPr lang="pl-PL" dirty="0">
              <a:solidFill>
                <a:schemeClr val="tx1"/>
              </a:solidFill>
              <a:latin typeface="+mj-lt"/>
            </a:rPr>
            <a:t>,</a:t>
          </a:r>
          <a:r>
            <a:rPr lang="en-US" dirty="0">
              <a:solidFill>
                <a:schemeClr val="tx1"/>
              </a:solidFill>
              <a:latin typeface="+mj-lt"/>
            </a:rPr>
            <a:t> as well as mobile applications</a:t>
          </a:r>
          <a:r>
            <a:rPr lang="pl-PL" dirty="0">
              <a:solidFill>
                <a:schemeClr val="tx1"/>
              </a:solidFill>
              <a:latin typeface="+mj-lt"/>
            </a:rPr>
            <a:t>,</a:t>
          </a:r>
          <a:r>
            <a:rPr lang="en-US" dirty="0">
              <a:solidFill>
                <a:schemeClr val="tx1"/>
              </a:solidFill>
              <a:latin typeface="+mj-lt"/>
            </a:rPr>
            <a:t> dominate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en-US" dirty="0">
              <a:latin typeface="+mj-lt"/>
            </a:rPr>
            <a:t>More than half of the projects would be applicable in any urban area, regardless of size, and some only in areas of a certain size (e.g. automatic metro) </a:t>
          </a:r>
          <a:endParaRPr lang="pl-PL" dirty="0">
            <a:latin typeface="+mj-lt"/>
          </a:endParaRP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C026FC8A-0619-48F7-B9A7-A0E0C2709DD6}">
      <dgm:prSet phldrT="[Tekst]"/>
      <dgm:spPr/>
      <dgm:t>
        <a:bodyPr/>
        <a:lstStyle/>
        <a:p>
          <a:r>
            <a:rPr lang="en-US" dirty="0">
              <a:latin typeface="+mj-lt"/>
            </a:rPr>
            <a:t>Only 19 out of 56 projects were supported from public funds</a:t>
          </a:r>
          <a:r>
            <a:rPr lang="pl-PL" dirty="0">
              <a:latin typeface="+mj-lt"/>
            </a:rPr>
            <a:t> </a:t>
          </a:r>
          <a:br>
            <a:rPr lang="pl-PL" dirty="0">
              <a:latin typeface="+mj-lt"/>
            </a:rPr>
          </a:br>
          <a:r>
            <a:rPr lang="en-US" dirty="0">
              <a:latin typeface="+mj-lt"/>
            </a:rPr>
            <a:t>and 13 solutions were co-financed from EU funds </a:t>
          </a:r>
          <a:endParaRPr lang="pl-PL" dirty="0">
            <a:latin typeface="+mj-lt"/>
          </a:endParaRPr>
        </a:p>
      </dgm:t>
    </dgm:pt>
    <dgm:pt modelId="{44A4F0D3-A68A-4B18-8B94-3E122028F86C}" type="parTrans" cxnId="{0822A306-515D-40B3-A9E0-332FB577ED25}">
      <dgm:prSet/>
      <dgm:spPr/>
      <dgm:t>
        <a:bodyPr/>
        <a:lstStyle/>
        <a:p>
          <a:endParaRPr lang="pl-PL"/>
        </a:p>
      </dgm:t>
    </dgm:pt>
    <dgm:pt modelId="{A00C5A91-8956-4A86-9682-5687F72332D3}" type="sibTrans" cxnId="{0822A306-515D-40B3-A9E0-332FB577ED25}">
      <dgm:prSet/>
      <dgm:spPr/>
      <dgm:t>
        <a:bodyPr/>
        <a:lstStyle/>
        <a:p>
          <a:endParaRPr lang="pl-PL"/>
        </a:p>
      </dgm:t>
    </dgm:pt>
    <dgm:pt modelId="{7D646F64-139F-4C78-A910-20C68C99121D}">
      <dgm:prSet phldrT="[Tekst]"/>
      <dgm:spPr/>
      <dgm:t>
        <a:bodyPr/>
        <a:lstStyle/>
        <a:p>
          <a:r>
            <a:rPr lang="en-US" dirty="0">
              <a:latin typeface="+mj-lt"/>
            </a:rPr>
            <a:t>In 15 projects, attention was paid to the interoperability of solutions, allowing for their functional expansion</a:t>
          </a:r>
          <a:endParaRPr lang="pl-PL" dirty="0">
            <a:latin typeface="+mj-lt"/>
          </a:endParaRPr>
        </a:p>
      </dgm:t>
    </dgm:pt>
    <dgm:pt modelId="{A2185B5F-7ECA-44C5-859C-9E4F496500E9}" type="parTrans" cxnId="{8BCF4DE6-66B4-4903-9E7D-8DFB8C833443}">
      <dgm:prSet/>
      <dgm:spPr/>
      <dgm:t>
        <a:bodyPr/>
        <a:lstStyle/>
        <a:p>
          <a:endParaRPr lang="pl-PL"/>
        </a:p>
      </dgm:t>
    </dgm:pt>
    <dgm:pt modelId="{B937E732-61BA-41BB-A12E-E135B42AD2FB}" type="sibTrans" cxnId="{8BCF4DE6-66B4-4903-9E7D-8DFB8C833443}">
      <dgm:prSet/>
      <dgm:spPr/>
      <dgm:t>
        <a:bodyPr/>
        <a:lstStyle/>
        <a:p>
          <a:endParaRPr lang="pl-PL"/>
        </a:p>
      </dgm:t>
    </dgm:pt>
    <dgm:pt modelId="{3EB1A77B-CE8F-4E1F-9D85-F7777547B9F2}">
      <dgm:prSet phldrT="[Tekst]"/>
      <dgm:spPr/>
      <dgm:t>
        <a:bodyPr/>
        <a:lstStyle/>
        <a:p>
          <a:r>
            <a:rPr lang="en-US" dirty="0">
              <a:latin typeface="+mj-lt"/>
            </a:rPr>
            <a:t>2 features of projects in the context of Covid-19: resistance to the effects of a pandemic or support for the fight against it</a:t>
          </a:r>
          <a:endParaRPr lang="pl-PL" dirty="0">
            <a:latin typeface="+mj-lt"/>
          </a:endParaRPr>
        </a:p>
      </dgm:t>
    </dgm:pt>
    <dgm:pt modelId="{E8514BCD-9604-4294-A0A2-8E46C55E99C4}" type="parTrans" cxnId="{51898A50-86C6-43A1-B092-835DD9D5FD13}">
      <dgm:prSet/>
      <dgm:spPr/>
      <dgm:t>
        <a:bodyPr/>
        <a:lstStyle/>
        <a:p>
          <a:endParaRPr lang="pl-PL"/>
        </a:p>
      </dgm:t>
    </dgm:pt>
    <dgm:pt modelId="{BB583AD1-5E44-44B7-9DF3-8DB4F6C214B0}" type="sibTrans" cxnId="{51898A50-86C6-43A1-B092-835DD9D5FD13}">
      <dgm:prSet/>
      <dgm:spPr/>
      <dgm:t>
        <a:bodyPr/>
        <a:lstStyle/>
        <a:p>
          <a:endParaRPr lang="pl-PL"/>
        </a:p>
      </dgm:t>
    </dgm:pt>
    <dgm:pt modelId="{39C9C520-F519-4B1D-8076-116391E941CC}" type="pres">
      <dgm:prSet presAssocID="{214001B1-4113-4003-9CD2-250FCD8C9F09}" presName="linear" presStyleCnt="0">
        <dgm:presLayoutVars>
          <dgm:animLvl val="lvl"/>
          <dgm:resizeHandles val="exact"/>
        </dgm:presLayoutVars>
      </dgm:prSet>
      <dgm:spPr/>
    </dgm:pt>
    <dgm:pt modelId="{86674237-B7D8-44C4-85C6-225E2C4E42AF}" type="pres">
      <dgm:prSet presAssocID="{1D74685D-237C-4CF3-8048-6617FDCBA3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CD365D-7F9D-4E4E-8CFB-BD05A27CE333}" type="pres">
      <dgm:prSet presAssocID="{76BD4D67-F302-4354-89FE-AF395F8AC81A}" presName="spacer" presStyleCnt="0"/>
      <dgm:spPr/>
    </dgm:pt>
    <dgm:pt modelId="{3AE22041-ACC7-4492-9971-FDC0F3719B77}" type="pres">
      <dgm:prSet presAssocID="{C026FC8A-0619-48F7-B9A7-A0E0C2709D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AD1BDA-C307-4D1C-96CB-3C0A303941D4}" type="pres">
      <dgm:prSet presAssocID="{A00C5A91-8956-4A86-9682-5687F72332D3}" presName="spacer" presStyleCnt="0"/>
      <dgm:spPr/>
    </dgm:pt>
    <dgm:pt modelId="{4D5CF6C6-5AB9-4EAD-87A9-0F5AA45208D6}" type="pres">
      <dgm:prSet presAssocID="{7D646F64-139F-4C78-A910-20C68C9912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68B514-02B2-41F1-8C54-02814A454087}" type="pres">
      <dgm:prSet presAssocID="{B937E732-61BA-41BB-A12E-E135B42AD2FB}" presName="spacer" presStyleCnt="0"/>
      <dgm:spPr/>
    </dgm:pt>
    <dgm:pt modelId="{3E565988-4E61-43E4-8758-27281030B9CE}" type="pres">
      <dgm:prSet presAssocID="{578F11BB-3930-4FB3-9431-E2303F58D7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5A06A6-8C0C-4193-8948-7B94DDC86B92}" type="pres">
      <dgm:prSet presAssocID="{06CFF598-2788-4DD0-B260-CB85843AD551}" presName="spacer" presStyleCnt="0"/>
      <dgm:spPr/>
    </dgm:pt>
    <dgm:pt modelId="{4969CBF5-6CDA-4217-8BC3-B3E676C101A7}" type="pres">
      <dgm:prSet presAssocID="{3EB1A77B-CE8F-4E1F-9D85-F7777547B9F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22A306-515D-40B3-A9E0-332FB577ED25}" srcId="{214001B1-4113-4003-9CD2-250FCD8C9F09}" destId="{C026FC8A-0619-48F7-B9A7-A0E0C2709DD6}" srcOrd="1" destOrd="0" parTransId="{44A4F0D3-A68A-4B18-8B94-3E122028F86C}" sibTransId="{A00C5A91-8956-4A86-9682-5687F72332D3}"/>
    <dgm:cxn modelId="{62832819-9A31-4269-9667-F667746F9E7C}" type="presOf" srcId="{C026FC8A-0619-48F7-B9A7-A0E0C2709DD6}" destId="{3AE22041-ACC7-4492-9971-FDC0F3719B77}" srcOrd="0" destOrd="0" presId="urn:microsoft.com/office/officeart/2005/8/layout/vList2"/>
    <dgm:cxn modelId="{51898A50-86C6-43A1-B092-835DD9D5FD13}" srcId="{214001B1-4113-4003-9CD2-250FCD8C9F09}" destId="{3EB1A77B-CE8F-4E1F-9D85-F7777547B9F2}" srcOrd="4" destOrd="0" parTransId="{E8514BCD-9604-4294-A0A2-8E46C55E99C4}" sibTransId="{BB583AD1-5E44-44B7-9DF3-8DB4F6C214B0}"/>
    <dgm:cxn modelId="{235E8D76-AC75-4258-BAC5-61F1890A162C}" type="presOf" srcId="{214001B1-4113-4003-9CD2-250FCD8C9F09}" destId="{39C9C520-F519-4B1D-8076-116391E941CC}" srcOrd="0" destOrd="0" presId="urn:microsoft.com/office/officeart/2005/8/layout/vList2"/>
    <dgm:cxn modelId="{ACE6A076-8C76-45F2-A7A8-24DA586A812E}" type="presOf" srcId="{3EB1A77B-CE8F-4E1F-9D85-F7777547B9F2}" destId="{4969CBF5-6CDA-4217-8BC3-B3E676C101A7}" srcOrd="0" destOrd="0" presId="urn:microsoft.com/office/officeart/2005/8/layout/vList2"/>
    <dgm:cxn modelId="{25D08697-38E3-47F3-B208-A2EBB7D50D3E}" type="presOf" srcId="{578F11BB-3930-4FB3-9431-E2303F58D730}" destId="{3E565988-4E61-43E4-8758-27281030B9CE}" srcOrd="0" destOrd="0" presId="urn:microsoft.com/office/officeart/2005/8/layout/vList2"/>
    <dgm:cxn modelId="{87A924BF-165C-4131-9AA0-B25C5BE3AED0}" type="presOf" srcId="{1D74685D-237C-4CF3-8048-6617FDCBA32C}" destId="{86674237-B7D8-44C4-85C6-225E2C4E42AF}" srcOrd="0" destOrd="0" presId="urn:microsoft.com/office/officeart/2005/8/layout/vList2"/>
    <dgm:cxn modelId="{4C0619E2-3207-47E3-8D57-8273675B1FE5}" srcId="{214001B1-4113-4003-9CD2-250FCD8C9F09}" destId="{578F11BB-3930-4FB3-9431-E2303F58D730}" srcOrd="3" destOrd="0" parTransId="{8656311E-5436-47F8-A0FF-76275D524EAE}" sibTransId="{06CFF598-2788-4DD0-B260-CB85843AD551}"/>
    <dgm:cxn modelId="{8BCF4DE6-66B4-4903-9E7D-8DFB8C833443}" srcId="{214001B1-4113-4003-9CD2-250FCD8C9F09}" destId="{7D646F64-139F-4C78-A910-20C68C99121D}" srcOrd="2" destOrd="0" parTransId="{A2185B5F-7ECA-44C5-859C-9E4F496500E9}" sibTransId="{B937E732-61BA-41BB-A12E-E135B42AD2FB}"/>
    <dgm:cxn modelId="{9FD43BF7-E32C-4ED3-AA23-32B60A7AF3E7}" type="presOf" srcId="{7D646F64-139F-4C78-A910-20C68C99121D}" destId="{4D5CF6C6-5AB9-4EAD-87A9-0F5AA45208D6}" srcOrd="0" destOrd="0" presId="urn:microsoft.com/office/officeart/2005/8/layout/vList2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47A7FF10-BF5E-40F9-93A6-D09C541E5F7B}" type="presParOf" srcId="{39C9C520-F519-4B1D-8076-116391E941CC}" destId="{86674237-B7D8-44C4-85C6-225E2C4E42AF}" srcOrd="0" destOrd="0" presId="urn:microsoft.com/office/officeart/2005/8/layout/vList2"/>
    <dgm:cxn modelId="{153D4E39-987F-4C3C-A8DB-4C63F8DCC75D}" type="presParOf" srcId="{39C9C520-F519-4B1D-8076-116391E941CC}" destId="{AACD365D-7F9D-4E4E-8CFB-BD05A27CE333}" srcOrd="1" destOrd="0" presId="urn:microsoft.com/office/officeart/2005/8/layout/vList2"/>
    <dgm:cxn modelId="{9DC1F975-65BD-48D5-8FF1-D90D0B4A695D}" type="presParOf" srcId="{39C9C520-F519-4B1D-8076-116391E941CC}" destId="{3AE22041-ACC7-4492-9971-FDC0F3719B77}" srcOrd="2" destOrd="0" presId="urn:microsoft.com/office/officeart/2005/8/layout/vList2"/>
    <dgm:cxn modelId="{3006E34D-B1DE-4A84-9A7F-11A0F4E69821}" type="presParOf" srcId="{39C9C520-F519-4B1D-8076-116391E941CC}" destId="{E5AD1BDA-C307-4D1C-96CB-3C0A303941D4}" srcOrd="3" destOrd="0" presId="urn:microsoft.com/office/officeart/2005/8/layout/vList2"/>
    <dgm:cxn modelId="{8B45F7BD-D51A-47BB-A813-9AA226E596FA}" type="presParOf" srcId="{39C9C520-F519-4B1D-8076-116391E941CC}" destId="{4D5CF6C6-5AB9-4EAD-87A9-0F5AA45208D6}" srcOrd="4" destOrd="0" presId="urn:microsoft.com/office/officeart/2005/8/layout/vList2"/>
    <dgm:cxn modelId="{0DD5A665-22F2-4381-A852-7D7759B01140}" type="presParOf" srcId="{39C9C520-F519-4B1D-8076-116391E941CC}" destId="{EA68B514-02B2-41F1-8C54-02814A454087}" srcOrd="5" destOrd="0" presId="urn:microsoft.com/office/officeart/2005/8/layout/vList2"/>
    <dgm:cxn modelId="{30E9197D-A9F8-4DF3-B6B9-D44935C5BD13}" type="presParOf" srcId="{39C9C520-F519-4B1D-8076-116391E941CC}" destId="{3E565988-4E61-43E4-8758-27281030B9CE}" srcOrd="6" destOrd="0" presId="urn:microsoft.com/office/officeart/2005/8/layout/vList2"/>
    <dgm:cxn modelId="{29D5E7EC-F15E-4EBC-B11D-82EC1282CA0D}" type="presParOf" srcId="{39C9C520-F519-4B1D-8076-116391E941CC}" destId="{F35A06A6-8C0C-4193-8948-7B94DDC86B92}" srcOrd="7" destOrd="0" presId="urn:microsoft.com/office/officeart/2005/8/layout/vList2"/>
    <dgm:cxn modelId="{5CD2049F-7CCF-45B6-A013-4243CE74386F}" type="presParOf" srcId="{39C9C520-F519-4B1D-8076-116391E941CC}" destId="{4969CBF5-6CDA-4217-8BC3-B3E676C101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00D27-ADF1-4FC7-94F9-EEE79031272A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22BF52-DD50-4F87-9057-433BC491FC75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Limiting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interpersonal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interactions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</a:p>
      </dgm:t>
    </dgm:pt>
    <dgm:pt modelId="{D4345A95-C20F-4FB4-9355-E22D85C0A16B}" type="parTrans" cxnId="{65FB95FF-F070-45C5-BB6E-FA821797F575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895AB16-5F82-4AD1-8441-763A440020DB}" type="sibTrans" cxnId="{65FB95FF-F070-45C5-BB6E-FA821797F575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E61F5BB-386C-4CC6-9FAF-28B36993F9A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E-</a:t>
          </a:r>
          <a:r>
            <a:rPr lang="pl-PL" dirty="0" err="1">
              <a:solidFill>
                <a:schemeClr val="tx1"/>
              </a:solidFill>
              <a:latin typeface="+mj-lt"/>
            </a:rPr>
            <a:t>control</a:t>
          </a:r>
          <a:r>
            <a:rPr lang="pl-PL" dirty="0">
              <a:solidFill>
                <a:schemeClr val="tx1"/>
              </a:solidFill>
              <a:latin typeface="+mj-lt"/>
            </a:rPr>
            <a:t> SPPN </a:t>
          </a:r>
          <a:r>
            <a:rPr lang="pl-PL" dirty="0" err="1">
              <a:solidFill>
                <a:schemeClr val="tx1"/>
              </a:solidFill>
              <a:latin typeface="+mj-lt"/>
            </a:rPr>
            <a:t>Warsaw</a:t>
          </a:r>
          <a:r>
            <a:rPr lang="pl-PL" dirty="0">
              <a:solidFill>
                <a:schemeClr val="tx1"/>
              </a:solidFill>
              <a:latin typeface="+mj-lt"/>
            </a:rPr>
            <a:t> – </a:t>
          </a:r>
          <a:r>
            <a:rPr lang="en-US" dirty="0">
              <a:solidFill>
                <a:schemeClr val="tx1"/>
              </a:solidFill>
              <a:latin typeface="+mj-lt"/>
            </a:rPr>
            <a:t>limiting the number of pedestrian controllers' patrols in the area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68F78618-1CD2-4F96-9237-BDB4318A05F3}" type="parTrans" cxnId="{1AABDFCF-4904-403E-8F7B-4AADB045FE4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30D430F6-6641-4192-92CA-657C358196C9}" type="sibTrans" cxnId="{1AABDFCF-4904-403E-8F7B-4AADB045FE4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D1E6D0E-A7F4-47E5-88A9-3231B403821E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Using non-</a:t>
          </a:r>
          <a:r>
            <a:rPr lang="pl-PL" dirty="0" err="1">
              <a:solidFill>
                <a:schemeClr val="bg1"/>
              </a:solidFill>
              <a:latin typeface="+mj-lt"/>
            </a:rPr>
            <a:t>contact</a:t>
          </a:r>
          <a:r>
            <a:rPr lang="pl-PL" dirty="0">
              <a:solidFill>
                <a:schemeClr val="bg1"/>
              </a:solidFill>
              <a:latin typeface="+mj-lt"/>
            </a:rPr>
            <a:t> </a:t>
          </a:r>
          <a:r>
            <a:rPr lang="pl-PL" dirty="0" err="1">
              <a:solidFill>
                <a:schemeClr val="bg1"/>
              </a:solidFill>
              <a:latin typeface="+mj-lt"/>
            </a:rPr>
            <a:t>technologies</a:t>
          </a:r>
          <a:r>
            <a:rPr lang="pl-PL" dirty="0">
              <a:solidFill>
                <a:schemeClr val="bg1"/>
              </a:solidFill>
              <a:latin typeface="+mj-lt"/>
            </a:rPr>
            <a:t> </a:t>
          </a:r>
        </a:p>
      </dgm:t>
    </dgm:pt>
    <dgm:pt modelId="{2425ED07-5BE9-4AEF-817D-C31375F0ABE7}" type="parTrans" cxnId="{0799F3A6-BF70-4B40-84CC-EA529F59155C}">
      <dgm:prSet/>
      <dgm:spPr/>
      <dgm:t>
        <a:bodyPr/>
        <a:lstStyle/>
        <a:p>
          <a:endParaRPr lang="pl-PL"/>
        </a:p>
      </dgm:t>
    </dgm:pt>
    <dgm:pt modelId="{9B6EF32A-1BE8-44B3-B784-49943BDF9BAC}" type="sibTrans" cxnId="{0799F3A6-BF70-4B40-84CC-EA529F59155C}">
      <dgm:prSet/>
      <dgm:spPr/>
      <dgm:t>
        <a:bodyPr/>
        <a:lstStyle/>
        <a:p>
          <a:endParaRPr lang="pl-PL"/>
        </a:p>
      </dgm:t>
    </dgm:pt>
    <dgm:pt modelId="{ACB02560-3F2A-4B36-9A8F-DE9754D4DDAA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Librus</a:t>
          </a:r>
          <a:r>
            <a:rPr lang="pl-PL" dirty="0">
              <a:solidFill>
                <a:schemeClr val="tx1"/>
              </a:solidFill>
              <a:latin typeface="+mj-lt"/>
            </a:rPr>
            <a:t> – e-register, </a:t>
          </a:r>
          <a:r>
            <a:rPr lang="en-US" dirty="0">
              <a:solidFill>
                <a:schemeClr val="tx1"/>
              </a:solidFill>
              <a:latin typeface="+mj-lt"/>
            </a:rPr>
            <a:t>supports remote learning during a pandemic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47426D1F-4665-43C4-B789-DA638EE5C484}" type="parTrans" cxnId="{14735C5D-F8BF-4C26-8AD8-86A9E5995329}">
      <dgm:prSet/>
      <dgm:spPr/>
      <dgm:t>
        <a:bodyPr/>
        <a:lstStyle/>
        <a:p>
          <a:endParaRPr lang="pl-PL"/>
        </a:p>
      </dgm:t>
    </dgm:pt>
    <dgm:pt modelId="{6E1953F3-8ABB-49FF-9F2E-4F53F0D814F5}" type="sibTrans" cxnId="{14735C5D-F8BF-4C26-8AD8-86A9E5995329}">
      <dgm:prSet/>
      <dgm:spPr/>
      <dgm:t>
        <a:bodyPr/>
        <a:lstStyle/>
        <a:p>
          <a:endParaRPr lang="pl-PL"/>
        </a:p>
      </dgm:t>
    </dgm:pt>
    <dgm:pt modelId="{742FAC22-ED06-4647-9F3B-CE7F3157CDE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InPost </a:t>
          </a:r>
          <a:r>
            <a:rPr lang="pl-PL" dirty="0" err="1">
              <a:solidFill>
                <a:schemeClr val="tx1"/>
              </a:solidFill>
              <a:latin typeface="+mj-lt"/>
            </a:rPr>
            <a:t>Chatbot</a:t>
          </a:r>
          <a:r>
            <a:rPr lang="pl-PL" dirty="0">
              <a:solidFill>
                <a:schemeClr val="tx1"/>
              </a:solidFill>
              <a:latin typeface="+mj-lt"/>
            </a:rPr>
            <a:t> – </a:t>
          </a:r>
          <a:r>
            <a:rPr lang="en-US" dirty="0">
              <a:solidFill>
                <a:schemeClr val="tx1"/>
              </a:solidFill>
              <a:latin typeface="+mj-lt"/>
            </a:rPr>
            <a:t>supports information about courier deliveries at a time when access to traditional points of sale was limited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157155D-1405-49C5-8CDE-68359441273F}" type="parTrans" cxnId="{8EB46DC2-3F41-4238-841B-AF6371ADA177}">
      <dgm:prSet/>
      <dgm:spPr/>
      <dgm:t>
        <a:bodyPr/>
        <a:lstStyle/>
        <a:p>
          <a:endParaRPr lang="pl-PL"/>
        </a:p>
      </dgm:t>
    </dgm:pt>
    <dgm:pt modelId="{65E8794C-1CA6-42DB-A163-EE6618E9C01B}" type="sibTrans" cxnId="{8EB46DC2-3F41-4238-841B-AF6371ADA177}">
      <dgm:prSet/>
      <dgm:spPr/>
      <dgm:t>
        <a:bodyPr/>
        <a:lstStyle/>
        <a:p>
          <a:endParaRPr lang="pl-PL"/>
        </a:p>
      </dgm:t>
    </dgm:pt>
    <dgm:pt modelId="{CA72D29A-9AEA-483E-863E-9A75ECB27675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Smart Heat Distribution Network Warsaw</a:t>
          </a:r>
          <a:r>
            <a:rPr lang="pl-PL" dirty="0">
              <a:solidFill>
                <a:schemeClr val="tx1"/>
              </a:solidFill>
              <a:latin typeface="+mj-lt"/>
            </a:rPr>
            <a:t> – </a:t>
          </a:r>
          <a:r>
            <a:rPr lang="en-US" dirty="0">
              <a:solidFill>
                <a:schemeClr val="tx1"/>
              </a:solidFill>
              <a:latin typeface="+mj-lt"/>
            </a:rPr>
            <a:t>remote diagnostics of network status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2FD45C9C-9F6B-4046-84A4-F87832B74E49}" type="parTrans" cxnId="{BDD662E6-545C-4348-AD8D-289D4CCA6A29}">
      <dgm:prSet/>
      <dgm:spPr/>
      <dgm:t>
        <a:bodyPr/>
        <a:lstStyle/>
        <a:p>
          <a:endParaRPr lang="pl-PL"/>
        </a:p>
      </dgm:t>
    </dgm:pt>
    <dgm:pt modelId="{300BE28A-3A4E-4565-BA1D-5DDE9DDB9295}" type="sibTrans" cxnId="{BDD662E6-545C-4348-AD8D-289D4CCA6A29}">
      <dgm:prSet/>
      <dgm:spPr/>
      <dgm:t>
        <a:bodyPr/>
        <a:lstStyle/>
        <a:p>
          <a:endParaRPr lang="pl-PL"/>
        </a:p>
      </dgm:t>
    </dgm:pt>
    <dgm:pt modelId="{F0C9A2C8-A39B-41A7-8857-BA7761A1ADA3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iVoting</a:t>
          </a:r>
          <a:r>
            <a:rPr lang="pl-PL" dirty="0">
              <a:solidFill>
                <a:schemeClr val="tx1"/>
              </a:solidFill>
              <a:latin typeface="+mj-lt"/>
            </a:rPr>
            <a:t> Jaworze – </a:t>
          </a:r>
          <a:r>
            <a:rPr lang="en-US" dirty="0">
              <a:solidFill>
                <a:schemeClr val="tx1"/>
              </a:solidFill>
              <a:latin typeface="+mj-lt"/>
            </a:rPr>
            <a:t>the possibility of conducting remote voting on public matters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506E8A4C-38C0-4B66-898B-7A14FC6DC99E}" type="parTrans" cxnId="{75926ACA-B9BF-49F5-ACA7-A9471AB4B19D}">
      <dgm:prSet/>
      <dgm:spPr/>
      <dgm:t>
        <a:bodyPr/>
        <a:lstStyle/>
        <a:p>
          <a:endParaRPr lang="pl-PL"/>
        </a:p>
      </dgm:t>
    </dgm:pt>
    <dgm:pt modelId="{4265A8D4-4F18-44A7-B291-4876321E970F}" type="sibTrans" cxnId="{75926ACA-B9BF-49F5-ACA7-A9471AB4B19D}">
      <dgm:prSet/>
      <dgm:spPr/>
      <dgm:t>
        <a:bodyPr/>
        <a:lstStyle/>
        <a:p>
          <a:endParaRPr lang="pl-PL"/>
        </a:p>
      </dgm:t>
    </dgm:pt>
    <dgm:pt modelId="{B78A27CA-AA7D-4A46-AE02-59D2D93F6F8C}" type="pres">
      <dgm:prSet presAssocID="{FB400D27-ADF1-4FC7-94F9-EEE79031272A}" presName="Name0" presStyleCnt="0">
        <dgm:presLayoutVars>
          <dgm:dir/>
          <dgm:animLvl val="lvl"/>
          <dgm:resizeHandles/>
        </dgm:presLayoutVars>
      </dgm:prSet>
      <dgm:spPr/>
    </dgm:pt>
    <dgm:pt modelId="{879649DD-382A-4EE4-8A51-EF30B3D01BA9}" type="pres">
      <dgm:prSet presAssocID="{BF22BF52-DD50-4F87-9057-433BC491FC75}" presName="linNode" presStyleCnt="0"/>
      <dgm:spPr/>
    </dgm:pt>
    <dgm:pt modelId="{623D899D-7F84-437A-8FEF-671C5958FA5E}" type="pres">
      <dgm:prSet presAssocID="{BF22BF52-DD50-4F87-9057-433BC491FC75}" presName="parentShp" presStyleLbl="node1" presStyleIdx="0" presStyleCnt="2">
        <dgm:presLayoutVars>
          <dgm:bulletEnabled val="1"/>
        </dgm:presLayoutVars>
      </dgm:prSet>
      <dgm:spPr/>
    </dgm:pt>
    <dgm:pt modelId="{7A474C8F-AC89-474B-AAC4-F71BC238CDBC}" type="pres">
      <dgm:prSet presAssocID="{BF22BF52-DD50-4F87-9057-433BC491FC75}" presName="childShp" presStyleLbl="bgAccFollowNode1" presStyleIdx="0" presStyleCnt="2">
        <dgm:presLayoutVars>
          <dgm:bulletEnabled val="1"/>
        </dgm:presLayoutVars>
      </dgm:prSet>
      <dgm:spPr/>
    </dgm:pt>
    <dgm:pt modelId="{D4F79E87-D189-4A5F-B052-7B82D563D04A}" type="pres">
      <dgm:prSet presAssocID="{6895AB16-5F82-4AD1-8441-763A440020DB}" presName="spacing" presStyleCnt="0"/>
      <dgm:spPr/>
    </dgm:pt>
    <dgm:pt modelId="{6AC3594F-8B3C-4B55-9F55-191FB9C76CF7}" type="pres">
      <dgm:prSet presAssocID="{9D1E6D0E-A7F4-47E5-88A9-3231B403821E}" presName="linNode" presStyleCnt="0"/>
      <dgm:spPr/>
    </dgm:pt>
    <dgm:pt modelId="{975C99EB-D3DD-454B-8700-C30BA7EE55D7}" type="pres">
      <dgm:prSet presAssocID="{9D1E6D0E-A7F4-47E5-88A9-3231B403821E}" presName="parentShp" presStyleLbl="node1" presStyleIdx="1" presStyleCnt="2">
        <dgm:presLayoutVars>
          <dgm:bulletEnabled val="1"/>
        </dgm:presLayoutVars>
      </dgm:prSet>
      <dgm:spPr/>
    </dgm:pt>
    <dgm:pt modelId="{86B99087-77D6-48B4-8708-D1930E3A926C}" type="pres">
      <dgm:prSet presAssocID="{9D1E6D0E-A7F4-47E5-88A9-3231B403821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DAD9E11-CD2A-452C-9873-3D15812342A0}" type="presOf" srcId="{BF22BF52-DD50-4F87-9057-433BC491FC75}" destId="{623D899D-7F84-437A-8FEF-671C5958FA5E}" srcOrd="0" destOrd="0" presId="urn:microsoft.com/office/officeart/2005/8/layout/vList6"/>
    <dgm:cxn modelId="{14735C5D-F8BF-4C26-8AD8-86A9E5995329}" srcId="{9D1E6D0E-A7F4-47E5-88A9-3231B403821E}" destId="{ACB02560-3F2A-4B36-9A8F-DE9754D4DDAA}" srcOrd="0" destOrd="0" parTransId="{47426D1F-4665-43C4-B789-DA638EE5C484}" sibTransId="{6E1953F3-8ABB-49FF-9F2E-4F53F0D814F5}"/>
    <dgm:cxn modelId="{FA010276-C945-4FCF-A584-2A4FF2324B5B}" type="presOf" srcId="{742FAC22-ED06-4647-9F3B-CE7F3157CDE3}" destId="{86B99087-77D6-48B4-8708-D1930E3A926C}" srcOrd="0" destOrd="1" presId="urn:microsoft.com/office/officeart/2005/8/layout/vList6"/>
    <dgm:cxn modelId="{510A6676-5ED3-4440-B69B-01E09DC80C36}" type="presOf" srcId="{9D1E6D0E-A7F4-47E5-88A9-3231B403821E}" destId="{975C99EB-D3DD-454B-8700-C30BA7EE55D7}" srcOrd="0" destOrd="0" presId="urn:microsoft.com/office/officeart/2005/8/layout/vList6"/>
    <dgm:cxn modelId="{3FA6F68A-6F74-42FE-A356-31875C4A1D17}" type="presOf" srcId="{2E61F5BB-386C-4CC6-9FAF-28B36993F9A6}" destId="{7A474C8F-AC89-474B-AAC4-F71BC238CDBC}" srcOrd="0" destOrd="1" presId="urn:microsoft.com/office/officeart/2005/8/layout/vList6"/>
    <dgm:cxn modelId="{0799F3A6-BF70-4B40-84CC-EA529F59155C}" srcId="{FB400D27-ADF1-4FC7-94F9-EEE79031272A}" destId="{9D1E6D0E-A7F4-47E5-88A9-3231B403821E}" srcOrd="1" destOrd="0" parTransId="{2425ED07-5BE9-4AEF-817D-C31375F0ABE7}" sibTransId="{9B6EF32A-1BE8-44B3-B784-49943BDF9BAC}"/>
    <dgm:cxn modelId="{D4F979B7-EEC7-443B-9A08-AE2E793597F5}" type="presOf" srcId="{CA72D29A-9AEA-483E-863E-9A75ECB27675}" destId="{7A474C8F-AC89-474B-AAC4-F71BC238CDBC}" srcOrd="0" destOrd="2" presId="urn:microsoft.com/office/officeart/2005/8/layout/vList6"/>
    <dgm:cxn modelId="{8EB46DC2-3F41-4238-841B-AF6371ADA177}" srcId="{9D1E6D0E-A7F4-47E5-88A9-3231B403821E}" destId="{742FAC22-ED06-4647-9F3B-CE7F3157CDE3}" srcOrd="1" destOrd="0" parTransId="{1157155D-1405-49C5-8CDE-68359441273F}" sibTransId="{65E8794C-1CA6-42DB-A163-EE6618E9C01B}"/>
    <dgm:cxn modelId="{75926ACA-B9BF-49F5-ACA7-A9471AB4B19D}" srcId="{BF22BF52-DD50-4F87-9057-433BC491FC75}" destId="{F0C9A2C8-A39B-41A7-8857-BA7761A1ADA3}" srcOrd="0" destOrd="0" parTransId="{506E8A4C-38C0-4B66-898B-7A14FC6DC99E}" sibTransId="{4265A8D4-4F18-44A7-B291-4876321E970F}"/>
    <dgm:cxn modelId="{1AABDFCF-4904-403E-8F7B-4AADB045FE42}" srcId="{BF22BF52-DD50-4F87-9057-433BC491FC75}" destId="{2E61F5BB-386C-4CC6-9FAF-28B36993F9A6}" srcOrd="1" destOrd="0" parTransId="{68F78618-1CD2-4F96-9237-BDB4318A05F3}" sibTransId="{30D430F6-6641-4192-92CA-657C358196C9}"/>
    <dgm:cxn modelId="{2AAA00D5-19E2-41A7-8E06-A7D310748DCB}" type="presOf" srcId="{F0C9A2C8-A39B-41A7-8857-BA7761A1ADA3}" destId="{7A474C8F-AC89-474B-AAC4-F71BC238CDBC}" srcOrd="0" destOrd="0" presId="urn:microsoft.com/office/officeart/2005/8/layout/vList6"/>
    <dgm:cxn modelId="{390FB4D6-50C7-44AA-AB64-5532FEEA7BF0}" type="presOf" srcId="{ACB02560-3F2A-4B36-9A8F-DE9754D4DDAA}" destId="{86B99087-77D6-48B4-8708-D1930E3A926C}" srcOrd="0" destOrd="0" presId="urn:microsoft.com/office/officeart/2005/8/layout/vList6"/>
    <dgm:cxn modelId="{59B089DC-8615-410C-A9E2-120B3F2AFABE}" type="presOf" srcId="{FB400D27-ADF1-4FC7-94F9-EEE79031272A}" destId="{B78A27CA-AA7D-4A46-AE02-59D2D93F6F8C}" srcOrd="0" destOrd="0" presId="urn:microsoft.com/office/officeart/2005/8/layout/vList6"/>
    <dgm:cxn modelId="{BDD662E6-545C-4348-AD8D-289D4CCA6A29}" srcId="{BF22BF52-DD50-4F87-9057-433BC491FC75}" destId="{CA72D29A-9AEA-483E-863E-9A75ECB27675}" srcOrd="2" destOrd="0" parTransId="{2FD45C9C-9F6B-4046-84A4-F87832B74E49}" sibTransId="{300BE28A-3A4E-4565-BA1D-5DDE9DDB9295}"/>
    <dgm:cxn modelId="{65FB95FF-F070-45C5-BB6E-FA821797F575}" srcId="{FB400D27-ADF1-4FC7-94F9-EEE79031272A}" destId="{BF22BF52-DD50-4F87-9057-433BC491FC75}" srcOrd="0" destOrd="0" parTransId="{D4345A95-C20F-4FB4-9355-E22D85C0A16B}" sibTransId="{6895AB16-5F82-4AD1-8441-763A440020DB}"/>
    <dgm:cxn modelId="{BD9742F2-6124-44BF-9A49-1823F3125167}" type="presParOf" srcId="{B78A27CA-AA7D-4A46-AE02-59D2D93F6F8C}" destId="{879649DD-382A-4EE4-8A51-EF30B3D01BA9}" srcOrd="0" destOrd="0" presId="urn:microsoft.com/office/officeart/2005/8/layout/vList6"/>
    <dgm:cxn modelId="{D1CD2181-FA02-4619-90EB-46854300D4BC}" type="presParOf" srcId="{879649DD-382A-4EE4-8A51-EF30B3D01BA9}" destId="{623D899D-7F84-437A-8FEF-671C5958FA5E}" srcOrd="0" destOrd="0" presId="urn:microsoft.com/office/officeart/2005/8/layout/vList6"/>
    <dgm:cxn modelId="{AE1A07AD-4ADD-4E88-BFEC-2D7191317695}" type="presParOf" srcId="{879649DD-382A-4EE4-8A51-EF30B3D01BA9}" destId="{7A474C8F-AC89-474B-AAC4-F71BC238CDBC}" srcOrd="1" destOrd="0" presId="urn:microsoft.com/office/officeart/2005/8/layout/vList6"/>
    <dgm:cxn modelId="{0BE7FA12-5D9B-4FAE-B247-979679C7C1E2}" type="presParOf" srcId="{B78A27CA-AA7D-4A46-AE02-59D2D93F6F8C}" destId="{D4F79E87-D189-4A5F-B052-7B82D563D04A}" srcOrd="1" destOrd="0" presId="urn:microsoft.com/office/officeart/2005/8/layout/vList6"/>
    <dgm:cxn modelId="{32640A5D-5A50-45E1-951C-433FB7C9800A}" type="presParOf" srcId="{B78A27CA-AA7D-4A46-AE02-59D2D93F6F8C}" destId="{6AC3594F-8B3C-4B55-9F55-191FB9C76CF7}" srcOrd="2" destOrd="0" presId="urn:microsoft.com/office/officeart/2005/8/layout/vList6"/>
    <dgm:cxn modelId="{5AB6386C-16D2-4C8A-BD7C-1B87C5C8D14F}" type="presParOf" srcId="{6AC3594F-8B3C-4B55-9F55-191FB9C76CF7}" destId="{975C99EB-D3DD-454B-8700-C30BA7EE55D7}" srcOrd="0" destOrd="0" presId="urn:microsoft.com/office/officeart/2005/8/layout/vList6"/>
    <dgm:cxn modelId="{61F08A22-EE56-4D44-AB04-6942D4A61C2E}" type="presParOf" srcId="{6AC3594F-8B3C-4B55-9F55-191FB9C76CF7}" destId="{86B99087-77D6-48B4-8708-D1930E3A92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00D27-ADF1-4FC7-94F9-EEE79031272A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DBE229F-3C74-46D0-94A5-FE60893569CE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Telemedicine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BF393C6A-88CD-4E73-8096-C785420E40B7}" type="parTrans" cxnId="{6A70D907-4EA0-4108-B153-12F47F0128A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E165785-4550-4A00-AB74-94722A09887A}" type="sibTrans" cxnId="{6A70D907-4EA0-4108-B153-12F47F0128AB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F0978F7-4A08-4871-B9A7-4998629BDB74}">
      <dgm:prSet phldrT="[Tekst]"/>
      <dgm:spPr/>
      <dgm:t>
        <a:bodyPr/>
        <a:lstStyle/>
        <a:p>
          <a:r>
            <a:rPr lang="pl-PL" dirty="0">
              <a:latin typeface="+mj-lt"/>
            </a:rPr>
            <a:t>Public </a:t>
          </a:r>
          <a:r>
            <a:rPr lang="pl-PL" dirty="0" err="1">
              <a:latin typeface="+mj-lt"/>
            </a:rPr>
            <a:t>safety</a:t>
          </a:r>
          <a:endParaRPr lang="pl-PL" dirty="0">
            <a:latin typeface="+mj-lt"/>
          </a:endParaRPr>
        </a:p>
      </dgm:t>
    </dgm:pt>
    <dgm:pt modelId="{11D21645-A796-4CC0-950B-D44FF05D0C75}" type="parTrans" cxnId="{686360C9-1F02-4960-AEE9-D31A1AD799FB}">
      <dgm:prSet/>
      <dgm:spPr/>
      <dgm:t>
        <a:bodyPr/>
        <a:lstStyle/>
        <a:p>
          <a:endParaRPr lang="pl-PL"/>
        </a:p>
      </dgm:t>
    </dgm:pt>
    <dgm:pt modelId="{66B99F4B-3324-469E-A51B-754C6FBC1927}" type="sibTrans" cxnId="{686360C9-1F02-4960-AEE9-D31A1AD799FB}">
      <dgm:prSet/>
      <dgm:spPr/>
      <dgm:t>
        <a:bodyPr/>
        <a:lstStyle/>
        <a:p>
          <a:endParaRPr lang="pl-PL"/>
        </a:p>
      </dgm:t>
    </dgm:pt>
    <dgm:pt modelId="{7291D801-B838-4659-ACAD-5DB5FE0FD7DE}">
      <dgm:prSet phldrT="[Tekst]"/>
      <dgm:spPr/>
      <dgm:t>
        <a:bodyPr/>
        <a:lstStyle/>
        <a:p>
          <a:r>
            <a:rPr lang="en-US" dirty="0">
              <a:latin typeface="+mj-lt"/>
            </a:rPr>
            <a:t>Areas where access to public services has been limited (e.g. education, administration)</a:t>
          </a:r>
          <a:endParaRPr lang="pl-PL" dirty="0">
            <a:latin typeface="+mj-lt"/>
          </a:endParaRPr>
        </a:p>
      </dgm:t>
    </dgm:pt>
    <dgm:pt modelId="{3D63C1BF-34D1-480E-BDB4-A93AE9A773DE}" type="parTrans" cxnId="{A806E8FE-8668-438F-A7F9-DB3D31CB41E8}">
      <dgm:prSet/>
      <dgm:spPr/>
      <dgm:t>
        <a:bodyPr/>
        <a:lstStyle/>
        <a:p>
          <a:endParaRPr lang="pl-PL"/>
        </a:p>
      </dgm:t>
    </dgm:pt>
    <dgm:pt modelId="{ED77C48F-5D43-42FF-8812-E53EB929B070}" type="sibTrans" cxnId="{A806E8FE-8668-438F-A7F9-DB3D31CB41E8}">
      <dgm:prSet/>
      <dgm:spPr/>
      <dgm:t>
        <a:bodyPr/>
        <a:lstStyle/>
        <a:p>
          <a:endParaRPr lang="pl-PL"/>
        </a:p>
      </dgm:t>
    </dgm:pt>
    <dgm:pt modelId="{A4E2EC65-FB69-4DF1-B702-BA5DE434EEA1}">
      <dgm:prSet phldrT="[Tekst]"/>
      <dgm:spPr/>
      <dgm:t>
        <a:bodyPr/>
        <a:lstStyle/>
        <a:p>
          <a:r>
            <a:rPr lang="pl-PL" dirty="0">
              <a:latin typeface="+mj-lt"/>
            </a:rPr>
            <a:t>Smart City </a:t>
          </a:r>
          <a:r>
            <a:rPr lang="pl-PL" dirty="0" err="1">
              <a:latin typeface="+mj-lt"/>
            </a:rPr>
            <a:t>Poznan</a:t>
          </a:r>
          <a:r>
            <a:rPr lang="pl-PL" dirty="0">
              <a:latin typeface="+mj-lt"/>
            </a:rPr>
            <a:t> – mobile </a:t>
          </a:r>
          <a:r>
            <a:rPr lang="pl-PL" dirty="0" err="1">
              <a:latin typeface="+mj-lt"/>
            </a:rPr>
            <a:t>application</a:t>
          </a:r>
          <a:r>
            <a:rPr lang="pl-PL" dirty="0">
              <a:latin typeface="+mj-lt"/>
            </a:rPr>
            <a:t> (e-</a:t>
          </a:r>
          <a:r>
            <a:rPr lang="pl-PL" dirty="0" err="1">
              <a:latin typeface="+mj-lt"/>
            </a:rPr>
            <a:t>alerts</a:t>
          </a:r>
          <a:r>
            <a:rPr lang="pl-PL" dirty="0">
              <a:latin typeface="+mj-lt"/>
            </a:rPr>
            <a:t>)</a:t>
          </a:r>
        </a:p>
      </dgm:t>
    </dgm:pt>
    <dgm:pt modelId="{203DEEE1-D7BD-43F3-B99A-63C2CC965803}" type="parTrans" cxnId="{8953F768-9BD4-4492-828D-7C7573FB94E6}">
      <dgm:prSet/>
      <dgm:spPr/>
      <dgm:t>
        <a:bodyPr/>
        <a:lstStyle/>
        <a:p>
          <a:endParaRPr lang="pl-PL"/>
        </a:p>
      </dgm:t>
    </dgm:pt>
    <dgm:pt modelId="{6ABAC928-AB56-45F8-AB7C-1C48833B9693}" type="sibTrans" cxnId="{8953F768-9BD4-4492-828D-7C7573FB94E6}">
      <dgm:prSet/>
      <dgm:spPr/>
      <dgm:t>
        <a:bodyPr/>
        <a:lstStyle/>
        <a:p>
          <a:endParaRPr lang="pl-PL"/>
        </a:p>
      </dgm:t>
    </dgm:pt>
    <dgm:pt modelId="{A2744F8A-4B2E-430D-AFCF-0BF165765459}">
      <dgm:prSet phldrT="[Tekst]"/>
      <dgm:spPr/>
      <dgm:t>
        <a:bodyPr/>
        <a:lstStyle/>
        <a:p>
          <a:r>
            <a:rPr lang="pl-PL" dirty="0" err="1">
              <a:latin typeface="+mj-lt"/>
            </a:rPr>
            <a:t>ProteGo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Safe</a:t>
          </a:r>
          <a:r>
            <a:rPr lang="pl-PL" dirty="0">
              <a:latin typeface="+mj-lt"/>
            </a:rPr>
            <a:t> (Poland)</a:t>
          </a:r>
        </a:p>
      </dgm:t>
    </dgm:pt>
    <dgm:pt modelId="{88FC849D-2EA2-4172-8FDB-C6A6B1C5181E}" type="parTrans" cxnId="{13575FE0-5D6C-4471-8FF8-196DE9EE0ADD}">
      <dgm:prSet/>
      <dgm:spPr/>
      <dgm:t>
        <a:bodyPr/>
        <a:lstStyle/>
        <a:p>
          <a:endParaRPr lang="pl-PL"/>
        </a:p>
      </dgm:t>
    </dgm:pt>
    <dgm:pt modelId="{04D494B8-9A1E-4FEE-82E9-774A3563D09F}" type="sibTrans" cxnId="{13575FE0-5D6C-4471-8FF8-196DE9EE0ADD}">
      <dgm:prSet/>
      <dgm:spPr/>
      <dgm:t>
        <a:bodyPr/>
        <a:lstStyle/>
        <a:p>
          <a:endParaRPr lang="pl-PL"/>
        </a:p>
      </dgm:t>
    </dgm:pt>
    <dgm:pt modelId="{7C702D0B-AD6D-4F1C-ABD6-C3CB0AB5E1E0}">
      <dgm:prSet phldrT="[Tekst]"/>
      <dgm:spPr/>
      <dgm:t>
        <a:bodyPr/>
        <a:lstStyle/>
        <a:p>
          <a:r>
            <a:rPr lang="pl-PL" dirty="0" err="1">
              <a:latin typeface="+mj-lt"/>
            </a:rPr>
            <a:t>Záchranka</a:t>
          </a:r>
          <a:r>
            <a:rPr lang="pl-PL" dirty="0">
              <a:latin typeface="+mj-lt"/>
            </a:rPr>
            <a:t> – mobile </a:t>
          </a:r>
          <a:r>
            <a:rPr lang="pl-PL" dirty="0" err="1">
              <a:latin typeface="+mj-lt"/>
            </a:rPr>
            <a:t>application</a:t>
          </a:r>
          <a:r>
            <a:rPr lang="pl-PL" dirty="0">
              <a:latin typeface="+mj-lt"/>
            </a:rPr>
            <a:t> (Czech Republic)</a:t>
          </a:r>
        </a:p>
      </dgm:t>
    </dgm:pt>
    <dgm:pt modelId="{7E62033E-6B5B-44BF-9785-02E7E06D9476}" type="parTrans" cxnId="{8A41FAEF-27DE-4B33-9A27-DAB1DDCF1A4A}">
      <dgm:prSet/>
      <dgm:spPr/>
      <dgm:t>
        <a:bodyPr/>
        <a:lstStyle/>
        <a:p>
          <a:endParaRPr lang="pl-PL"/>
        </a:p>
      </dgm:t>
    </dgm:pt>
    <dgm:pt modelId="{B0D44EA8-EFF1-4F9C-8E22-B8B3D079EABB}" type="sibTrans" cxnId="{8A41FAEF-27DE-4B33-9A27-DAB1DDCF1A4A}">
      <dgm:prSet/>
      <dgm:spPr/>
      <dgm:t>
        <a:bodyPr/>
        <a:lstStyle/>
        <a:p>
          <a:endParaRPr lang="pl-PL"/>
        </a:p>
      </dgm:t>
    </dgm:pt>
    <dgm:pt modelId="{7B68D704-9A1B-4915-99E8-AC38164AFFD2}">
      <dgm:prSet phldrT="[Tekst]"/>
      <dgm:spPr/>
      <dgm:t>
        <a:bodyPr/>
        <a:lstStyle/>
        <a:p>
          <a:r>
            <a:rPr lang="pl-PL" dirty="0" err="1">
              <a:latin typeface="+mj-lt"/>
            </a:rPr>
            <a:t>Monse</a:t>
          </a:r>
          <a:r>
            <a:rPr lang="pl-PL" dirty="0">
              <a:latin typeface="+mj-lt"/>
            </a:rPr>
            <a:t> – </a:t>
          </a:r>
          <a:r>
            <a:rPr lang="en-US" dirty="0">
              <a:latin typeface="+mj-lt"/>
            </a:rPr>
            <a:t>health monitoring of seniors living alone at home (Slovakia)</a:t>
          </a:r>
          <a:endParaRPr lang="pl-PL" dirty="0">
            <a:latin typeface="+mj-lt"/>
          </a:endParaRPr>
        </a:p>
      </dgm:t>
    </dgm:pt>
    <dgm:pt modelId="{FCABDE0D-3B7C-48AD-BAFA-10DA3B7413B3}" type="parTrans" cxnId="{8098D949-0DC7-4501-A1AC-2C7D57D3C3FC}">
      <dgm:prSet/>
      <dgm:spPr/>
      <dgm:t>
        <a:bodyPr/>
        <a:lstStyle/>
        <a:p>
          <a:endParaRPr lang="pl-PL"/>
        </a:p>
      </dgm:t>
    </dgm:pt>
    <dgm:pt modelId="{3C4D8830-7E69-42AF-9098-2D87424E2436}" type="sibTrans" cxnId="{8098D949-0DC7-4501-A1AC-2C7D57D3C3FC}">
      <dgm:prSet/>
      <dgm:spPr/>
      <dgm:t>
        <a:bodyPr/>
        <a:lstStyle/>
        <a:p>
          <a:endParaRPr lang="pl-PL"/>
        </a:p>
      </dgm:t>
    </dgm:pt>
    <dgm:pt modelId="{338D1DFE-41AE-46BB-AD34-75F366720D1C}">
      <dgm:prSet phldrT="[Tekst]"/>
      <dgm:spPr/>
      <dgm:t>
        <a:bodyPr/>
        <a:lstStyle/>
        <a:p>
          <a:r>
            <a:rPr lang="pl-PL" dirty="0" err="1">
              <a:latin typeface="+mj-lt"/>
            </a:rPr>
            <a:t>National</a:t>
          </a:r>
          <a:r>
            <a:rPr lang="pl-PL" dirty="0">
              <a:latin typeface="+mj-lt"/>
            </a:rPr>
            <a:t> e-</a:t>
          </a:r>
          <a:r>
            <a:rPr lang="pl-PL" dirty="0" err="1">
              <a:latin typeface="+mj-lt"/>
            </a:rPr>
            <a:t>Health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infrastructure</a:t>
          </a:r>
          <a:r>
            <a:rPr lang="pl-PL" dirty="0">
              <a:latin typeface="+mj-lt"/>
            </a:rPr>
            <a:t> (</a:t>
          </a:r>
          <a:r>
            <a:rPr lang="pl-PL" dirty="0" err="1">
              <a:latin typeface="+mj-lt"/>
            </a:rPr>
            <a:t>Hungary</a:t>
          </a:r>
          <a:r>
            <a:rPr lang="pl-PL" dirty="0">
              <a:latin typeface="+mj-lt"/>
            </a:rPr>
            <a:t>) </a:t>
          </a:r>
        </a:p>
      </dgm:t>
    </dgm:pt>
    <dgm:pt modelId="{25E856D6-99FA-47A8-A29F-824490904481}" type="parTrans" cxnId="{CCC37BB3-6896-4C08-AF78-1A7DD08ADD53}">
      <dgm:prSet/>
      <dgm:spPr/>
      <dgm:t>
        <a:bodyPr/>
        <a:lstStyle/>
        <a:p>
          <a:endParaRPr lang="pl-PL"/>
        </a:p>
      </dgm:t>
    </dgm:pt>
    <dgm:pt modelId="{E77155E0-25B4-4642-9658-7D4C6959DEB3}" type="sibTrans" cxnId="{CCC37BB3-6896-4C08-AF78-1A7DD08ADD53}">
      <dgm:prSet/>
      <dgm:spPr/>
      <dgm:t>
        <a:bodyPr/>
        <a:lstStyle/>
        <a:p>
          <a:endParaRPr lang="pl-PL"/>
        </a:p>
      </dgm:t>
    </dgm:pt>
    <dgm:pt modelId="{939AA0D1-AAF9-4E14-9212-E0F1FA672683}">
      <dgm:prSet phldrT="[Tekst]"/>
      <dgm:spPr/>
      <dgm:t>
        <a:bodyPr/>
        <a:lstStyle/>
        <a:p>
          <a:r>
            <a:rPr lang="en-US" dirty="0">
              <a:latin typeface="+mj-lt"/>
            </a:rPr>
            <a:t>Visual detection of crowds in Gdynia</a:t>
          </a:r>
          <a:endParaRPr lang="pl-PL" dirty="0">
            <a:latin typeface="+mj-lt"/>
          </a:endParaRPr>
        </a:p>
      </dgm:t>
    </dgm:pt>
    <dgm:pt modelId="{DD3CCED3-8D3D-4215-9209-4599FEC77BB5}" type="parTrans" cxnId="{B82E271B-79B3-49E3-B4F4-E9FF8F53CB74}">
      <dgm:prSet/>
      <dgm:spPr/>
      <dgm:t>
        <a:bodyPr/>
        <a:lstStyle/>
        <a:p>
          <a:endParaRPr lang="pl-PL"/>
        </a:p>
      </dgm:t>
    </dgm:pt>
    <dgm:pt modelId="{3C4B671B-6515-4167-B706-4917E10187D0}" type="sibTrans" cxnId="{B82E271B-79B3-49E3-B4F4-E9FF8F53CB74}">
      <dgm:prSet/>
      <dgm:spPr/>
      <dgm:t>
        <a:bodyPr/>
        <a:lstStyle/>
        <a:p>
          <a:endParaRPr lang="pl-PL"/>
        </a:p>
      </dgm:t>
    </dgm:pt>
    <dgm:pt modelId="{00CD9380-31C1-4C0D-B961-D5A4CB77A47B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Golemio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Prague</a:t>
          </a:r>
          <a:r>
            <a:rPr lang="pl-PL" dirty="0">
              <a:solidFill>
                <a:schemeClr val="tx1"/>
              </a:solidFill>
              <a:latin typeface="+mj-lt"/>
            </a:rPr>
            <a:t> (Czech Republic) – </a:t>
          </a:r>
          <a:r>
            <a:rPr lang="en-US" dirty="0">
              <a:solidFill>
                <a:schemeClr val="tx1"/>
              </a:solidFill>
              <a:latin typeface="+mj-lt"/>
            </a:rPr>
            <a:t>joint digital data administration of various city departments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4947A68C-5F26-4A7B-8629-E4260A37391E}" type="parTrans" cxnId="{93DD6539-FB76-46C1-A797-FE1FA2DC2D90}">
      <dgm:prSet/>
      <dgm:spPr/>
      <dgm:t>
        <a:bodyPr/>
        <a:lstStyle/>
        <a:p>
          <a:endParaRPr lang="pl-PL"/>
        </a:p>
      </dgm:t>
    </dgm:pt>
    <dgm:pt modelId="{9CE5B207-1B4E-4DCF-AFFB-330592BC6350}" type="sibTrans" cxnId="{93DD6539-FB76-46C1-A797-FE1FA2DC2D90}">
      <dgm:prSet/>
      <dgm:spPr/>
      <dgm:t>
        <a:bodyPr/>
        <a:lstStyle/>
        <a:p>
          <a:endParaRPr lang="pl-PL"/>
        </a:p>
      </dgm:t>
    </dgm:pt>
    <dgm:pt modelId="{D33E94DD-7668-4F3F-8129-37DA32CD1B3D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Mozaweb</a:t>
          </a:r>
          <a:r>
            <a:rPr lang="pl-PL" dirty="0">
              <a:solidFill>
                <a:schemeClr val="tx1"/>
              </a:solidFill>
              <a:latin typeface="+mj-lt"/>
            </a:rPr>
            <a:t> (</a:t>
          </a:r>
          <a:r>
            <a:rPr lang="pl-PL" dirty="0" err="1">
              <a:solidFill>
                <a:schemeClr val="tx1"/>
              </a:solidFill>
              <a:latin typeface="+mj-lt"/>
            </a:rPr>
            <a:t>Hungary</a:t>
          </a:r>
          <a:r>
            <a:rPr lang="pl-PL" dirty="0">
              <a:solidFill>
                <a:schemeClr val="tx1"/>
              </a:solidFill>
              <a:latin typeface="+mj-lt"/>
            </a:rPr>
            <a:t>) – </a:t>
          </a:r>
          <a:r>
            <a:rPr lang="pl-PL" dirty="0" err="1">
              <a:solidFill>
                <a:schemeClr val="tx1"/>
              </a:solidFill>
              <a:latin typeface="+mj-lt"/>
            </a:rPr>
            <a:t>digital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school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app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</a:p>
      </dgm:t>
    </dgm:pt>
    <dgm:pt modelId="{67CBB95A-0FC8-48C9-9A22-13D8DE8E2E80}" type="parTrans" cxnId="{ED9D539E-BD40-4A9B-939A-EF06FA10967A}">
      <dgm:prSet/>
      <dgm:spPr/>
      <dgm:t>
        <a:bodyPr/>
        <a:lstStyle/>
        <a:p>
          <a:endParaRPr lang="pl-PL"/>
        </a:p>
      </dgm:t>
    </dgm:pt>
    <dgm:pt modelId="{DE65BDF4-C878-411D-B662-58283BA125B9}" type="sibTrans" cxnId="{ED9D539E-BD40-4A9B-939A-EF06FA10967A}">
      <dgm:prSet/>
      <dgm:spPr/>
      <dgm:t>
        <a:bodyPr/>
        <a:lstStyle/>
        <a:p>
          <a:endParaRPr lang="pl-PL"/>
        </a:p>
      </dgm:t>
    </dgm:pt>
    <dgm:pt modelId="{B78A27CA-AA7D-4A46-AE02-59D2D93F6F8C}" type="pres">
      <dgm:prSet presAssocID="{FB400D27-ADF1-4FC7-94F9-EEE79031272A}" presName="Name0" presStyleCnt="0">
        <dgm:presLayoutVars>
          <dgm:dir/>
          <dgm:animLvl val="lvl"/>
          <dgm:resizeHandles/>
        </dgm:presLayoutVars>
      </dgm:prSet>
      <dgm:spPr/>
    </dgm:pt>
    <dgm:pt modelId="{60308A50-9DC1-4FE6-86D7-93ABFA80E3E5}" type="pres">
      <dgm:prSet presAssocID="{2DBE229F-3C74-46D0-94A5-FE60893569CE}" presName="linNode" presStyleCnt="0"/>
      <dgm:spPr/>
    </dgm:pt>
    <dgm:pt modelId="{D54A7DF0-F641-4EED-9E6F-7744E0553129}" type="pres">
      <dgm:prSet presAssocID="{2DBE229F-3C74-46D0-94A5-FE60893569CE}" presName="parentShp" presStyleLbl="node1" presStyleIdx="0" presStyleCnt="3">
        <dgm:presLayoutVars>
          <dgm:bulletEnabled val="1"/>
        </dgm:presLayoutVars>
      </dgm:prSet>
      <dgm:spPr/>
    </dgm:pt>
    <dgm:pt modelId="{A3E45030-1B8A-43B7-9C53-0F9785A33E83}" type="pres">
      <dgm:prSet presAssocID="{2DBE229F-3C74-46D0-94A5-FE60893569CE}" presName="childShp" presStyleLbl="bgAccFollowNode1" presStyleIdx="0" presStyleCnt="3">
        <dgm:presLayoutVars>
          <dgm:bulletEnabled val="1"/>
        </dgm:presLayoutVars>
      </dgm:prSet>
      <dgm:spPr/>
    </dgm:pt>
    <dgm:pt modelId="{35879A35-88C3-4F4E-B359-C98CF6A388AF}" type="pres">
      <dgm:prSet presAssocID="{CE165785-4550-4A00-AB74-94722A09887A}" presName="spacing" presStyleCnt="0"/>
      <dgm:spPr/>
    </dgm:pt>
    <dgm:pt modelId="{8774E896-494C-4AD2-8020-466E2E316FCF}" type="pres">
      <dgm:prSet presAssocID="{AF0978F7-4A08-4871-B9A7-4998629BDB74}" presName="linNode" presStyleCnt="0"/>
      <dgm:spPr/>
    </dgm:pt>
    <dgm:pt modelId="{D4448C8B-D650-4918-B9A7-F726DEC09E54}" type="pres">
      <dgm:prSet presAssocID="{AF0978F7-4A08-4871-B9A7-4998629BDB74}" presName="parentShp" presStyleLbl="node1" presStyleIdx="1" presStyleCnt="3">
        <dgm:presLayoutVars>
          <dgm:bulletEnabled val="1"/>
        </dgm:presLayoutVars>
      </dgm:prSet>
      <dgm:spPr/>
    </dgm:pt>
    <dgm:pt modelId="{3E4727B1-0CE8-4306-B03D-09306BE7FABF}" type="pres">
      <dgm:prSet presAssocID="{AF0978F7-4A08-4871-B9A7-4998629BDB74}" presName="childShp" presStyleLbl="bgAccFollowNode1" presStyleIdx="1" presStyleCnt="3">
        <dgm:presLayoutVars>
          <dgm:bulletEnabled val="1"/>
        </dgm:presLayoutVars>
      </dgm:prSet>
      <dgm:spPr/>
    </dgm:pt>
    <dgm:pt modelId="{B7796C64-968B-4836-AF9E-20A7B396DAA6}" type="pres">
      <dgm:prSet presAssocID="{66B99F4B-3324-469E-A51B-754C6FBC1927}" presName="spacing" presStyleCnt="0"/>
      <dgm:spPr/>
    </dgm:pt>
    <dgm:pt modelId="{6930FF86-D3C4-4602-9246-C7EC904F49D5}" type="pres">
      <dgm:prSet presAssocID="{7291D801-B838-4659-ACAD-5DB5FE0FD7DE}" presName="linNode" presStyleCnt="0"/>
      <dgm:spPr/>
    </dgm:pt>
    <dgm:pt modelId="{0B79EC88-9BC6-4DB7-AE5A-122C0B038836}" type="pres">
      <dgm:prSet presAssocID="{7291D801-B838-4659-ACAD-5DB5FE0FD7DE}" presName="parentShp" presStyleLbl="node1" presStyleIdx="2" presStyleCnt="3">
        <dgm:presLayoutVars>
          <dgm:bulletEnabled val="1"/>
        </dgm:presLayoutVars>
      </dgm:prSet>
      <dgm:spPr/>
    </dgm:pt>
    <dgm:pt modelId="{352C4CB2-835F-4032-BF9B-BB481FDBD6D3}" type="pres">
      <dgm:prSet presAssocID="{7291D801-B838-4659-ACAD-5DB5FE0FD7D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A70D907-4EA0-4108-B153-12F47F0128AB}" srcId="{FB400D27-ADF1-4FC7-94F9-EEE79031272A}" destId="{2DBE229F-3C74-46D0-94A5-FE60893569CE}" srcOrd="0" destOrd="0" parTransId="{BF393C6A-88CD-4E73-8096-C785420E40B7}" sibTransId="{CE165785-4550-4A00-AB74-94722A09887A}"/>
    <dgm:cxn modelId="{B82E271B-79B3-49E3-B4F4-E9FF8F53CB74}" srcId="{AF0978F7-4A08-4871-B9A7-4998629BDB74}" destId="{939AA0D1-AAF9-4E14-9212-E0F1FA672683}" srcOrd="2" destOrd="0" parTransId="{DD3CCED3-8D3D-4215-9209-4599FEC77BB5}" sibTransId="{3C4B671B-6515-4167-B706-4917E10187D0}"/>
    <dgm:cxn modelId="{BBA30B32-CD38-4CE4-B481-DC0E0A610485}" type="presOf" srcId="{A4E2EC65-FB69-4DF1-B702-BA5DE434EEA1}" destId="{3E4727B1-0CE8-4306-B03D-09306BE7FABF}" srcOrd="0" destOrd="1" presId="urn:microsoft.com/office/officeart/2005/8/layout/vList6"/>
    <dgm:cxn modelId="{93DD6539-FB76-46C1-A797-FE1FA2DC2D90}" srcId="{7291D801-B838-4659-ACAD-5DB5FE0FD7DE}" destId="{00CD9380-31C1-4C0D-B961-D5A4CB77A47B}" srcOrd="0" destOrd="0" parTransId="{4947A68C-5F26-4A7B-8629-E4260A37391E}" sibTransId="{9CE5B207-1B4E-4DCF-AFFB-330592BC6350}"/>
    <dgm:cxn modelId="{F8D0A147-FFA5-4B95-B9C5-4061873C47C5}" type="presOf" srcId="{7C702D0B-AD6D-4F1C-ABD6-C3CB0AB5E1E0}" destId="{A3E45030-1B8A-43B7-9C53-0F9785A33E83}" srcOrd="0" destOrd="0" presId="urn:microsoft.com/office/officeart/2005/8/layout/vList6"/>
    <dgm:cxn modelId="{8953F768-9BD4-4492-828D-7C7573FB94E6}" srcId="{AF0978F7-4A08-4871-B9A7-4998629BDB74}" destId="{A4E2EC65-FB69-4DF1-B702-BA5DE434EEA1}" srcOrd="1" destOrd="0" parTransId="{203DEEE1-D7BD-43F3-B99A-63C2CC965803}" sibTransId="{6ABAC928-AB56-45F8-AB7C-1C48833B9693}"/>
    <dgm:cxn modelId="{FAE13D49-F3F4-4DDF-9484-8009ABFB7369}" type="presOf" srcId="{A2744F8A-4B2E-430D-AFCF-0BF165765459}" destId="{3E4727B1-0CE8-4306-B03D-09306BE7FABF}" srcOrd="0" destOrd="0" presId="urn:microsoft.com/office/officeart/2005/8/layout/vList6"/>
    <dgm:cxn modelId="{8098D949-0DC7-4501-A1AC-2C7D57D3C3FC}" srcId="{2DBE229F-3C74-46D0-94A5-FE60893569CE}" destId="{7B68D704-9A1B-4915-99E8-AC38164AFFD2}" srcOrd="1" destOrd="0" parTransId="{FCABDE0D-3B7C-48AD-BAFA-10DA3B7413B3}" sibTransId="{3C4D8830-7E69-42AF-9098-2D87424E2436}"/>
    <dgm:cxn modelId="{2ED74874-82BF-4F38-BF86-2C6445DD1294}" type="presOf" srcId="{2DBE229F-3C74-46D0-94A5-FE60893569CE}" destId="{D54A7DF0-F641-4EED-9E6F-7744E0553129}" srcOrd="0" destOrd="0" presId="urn:microsoft.com/office/officeart/2005/8/layout/vList6"/>
    <dgm:cxn modelId="{7C2D1B80-2795-4B88-AB03-C5CDA4910C4A}" type="presOf" srcId="{7291D801-B838-4659-ACAD-5DB5FE0FD7DE}" destId="{0B79EC88-9BC6-4DB7-AE5A-122C0B038836}" srcOrd="0" destOrd="0" presId="urn:microsoft.com/office/officeart/2005/8/layout/vList6"/>
    <dgm:cxn modelId="{4E63D482-C949-4150-A5D6-FC0EB7A2C6C3}" type="presOf" srcId="{00CD9380-31C1-4C0D-B961-D5A4CB77A47B}" destId="{352C4CB2-835F-4032-BF9B-BB481FDBD6D3}" srcOrd="0" destOrd="0" presId="urn:microsoft.com/office/officeart/2005/8/layout/vList6"/>
    <dgm:cxn modelId="{6054008F-AEC8-4DDC-9A3E-5F8AABF4A4E6}" type="presOf" srcId="{7B68D704-9A1B-4915-99E8-AC38164AFFD2}" destId="{A3E45030-1B8A-43B7-9C53-0F9785A33E83}" srcOrd="0" destOrd="1" presId="urn:microsoft.com/office/officeart/2005/8/layout/vList6"/>
    <dgm:cxn modelId="{ED9D539E-BD40-4A9B-939A-EF06FA10967A}" srcId="{7291D801-B838-4659-ACAD-5DB5FE0FD7DE}" destId="{D33E94DD-7668-4F3F-8129-37DA32CD1B3D}" srcOrd="1" destOrd="0" parTransId="{67CBB95A-0FC8-48C9-9A22-13D8DE8E2E80}" sibTransId="{DE65BDF4-C878-411D-B662-58283BA125B9}"/>
    <dgm:cxn modelId="{EEC250AD-2B0B-4E2D-B49A-4909AE7CDEC3}" type="presOf" srcId="{338D1DFE-41AE-46BB-AD34-75F366720D1C}" destId="{A3E45030-1B8A-43B7-9C53-0F9785A33E83}" srcOrd="0" destOrd="2" presId="urn:microsoft.com/office/officeart/2005/8/layout/vList6"/>
    <dgm:cxn modelId="{CCC37BB3-6896-4C08-AF78-1A7DD08ADD53}" srcId="{2DBE229F-3C74-46D0-94A5-FE60893569CE}" destId="{338D1DFE-41AE-46BB-AD34-75F366720D1C}" srcOrd="2" destOrd="0" parTransId="{25E856D6-99FA-47A8-A29F-824490904481}" sibTransId="{E77155E0-25B4-4642-9658-7D4C6959DEB3}"/>
    <dgm:cxn modelId="{686360C9-1F02-4960-AEE9-D31A1AD799FB}" srcId="{FB400D27-ADF1-4FC7-94F9-EEE79031272A}" destId="{AF0978F7-4A08-4871-B9A7-4998629BDB74}" srcOrd="1" destOrd="0" parTransId="{11D21645-A796-4CC0-950B-D44FF05D0C75}" sibTransId="{66B99F4B-3324-469E-A51B-754C6FBC1927}"/>
    <dgm:cxn modelId="{29D4E1D3-07AF-4F13-AFC7-3E7E8B8A22C5}" type="presOf" srcId="{D33E94DD-7668-4F3F-8129-37DA32CD1B3D}" destId="{352C4CB2-835F-4032-BF9B-BB481FDBD6D3}" srcOrd="0" destOrd="1" presId="urn:microsoft.com/office/officeart/2005/8/layout/vList6"/>
    <dgm:cxn modelId="{59B089DC-8615-410C-A9E2-120B3F2AFABE}" type="presOf" srcId="{FB400D27-ADF1-4FC7-94F9-EEE79031272A}" destId="{B78A27CA-AA7D-4A46-AE02-59D2D93F6F8C}" srcOrd="0" destOrd="0" presId="urn:microsoft.com/office/officeart/2005/8/layout/vList6"/>
    <dgm:cxn modelId="{13575FE0-5D6C-4471-8FF8-196DE9EE0ADD}" srcId="{AF0978F7-4A08-4871-B9A7-4998629BDB74}" destId="{A2744F8A-4B2E-430D-AFCF-0BF165765459}" srcOrd="0" destOrd="0" parTransId="{88FC849D-2EA2-4172-8FDB-C6A6B1C5181E}" sibTransId="{04D494B8-9A1E-4FEE-82E9-774A3563D09F}"/>
    <dgm:cxn modelId="{B90246E6-6B4F-4ACA-BADA-40CCA5FDB5EC}" type="presOf" srcId="{AF0978F7-4A08-4871-B9A7-4998629BDB74}" destId="{D4448C8B-D650-4918-B9A7-F726DEC09E54}" srcOrd="0" destOrd="0" presId="urn:microsoft.com/office/officeart/2005/8/layout/vList6"/>
    <dgm:cxn modelId="{8A41FAEF-27DE-4B33-9A27-DAB1DDCF1A4A}" srcId="{2DBE229F-3C74-46D0-94A5-FE60893569CE}" destId="{7C702D0B-AD6D-4F1C-ABD6-C3CB0AB5E1E0}" srcOrd="0" destOrd="0" parTransId="{7E62033E-6B5B-44BF-9785-02E7E06D9476}" sibTransId="{B0D44EA8-EFF1-4F9C-8E22-B8B3D079EABB}"/>
    <dgm:cxn modelId="{ED1A08F6-5856-4E43-A6C4-ACF9FFC2B653}" type="presOf" srcId="{939AA0D1-AAF9-4E14-9212-E0F1FA672683}" destId="{3E4727B1-0CE8-4306-B03D-09306BE7FABF}" srcOrd="0" destOrd="2" presId="urn:microsoft.com/office/officeart/2005/8/layout/vList6"/>
    <dgm:cxn modelId="{A806E8FE-8668-438F-A7F9-DB3D31CB41E8}" srcId="{FB400D27-ADF1-4FC7-94F9-EEE79031272A}" destId="{7291D801-B838-4659-ACAD-5DB5FE0FD7DE}" srcOrd="2" destOrd="0" parTransId="{3D63C1BF-34D1-480E-BDB4-A93AE9A773DE}" sibTransId="{ED77C48F-5D43-42FF-8812-E53EB929B070}"/>
    <dgm:cxn modelId="{236EB38B-2BFB-4241-ACAD-F493650E8BDF}" type="presParOf" srcId="{B78A27CA-AA7D-4A46-AE02-59D2D93F6F8C}" destId="{60308A50-9DC1-4FE6-86D7-93ABFA80E3E5}" srcOrd="0" destOrd="0" presId="urn:microsoft.com/office/officeart/2005/8/layout/vList6"/>
    <dgm:cxn modelId="{B2EE36F3-00D9-42E3-B238-961E7FF03880}" type="presParOf" srcId="{60308A50-9DC1-4FE6-86D7-93ABFA80E3E5}" destId="{D54A7DF0-F641-4EED-9E6F-7744E0553129}" srcOrd="0" destOrd="0" presId="urn:microsoft.com/office/officeart/2005/8/layout/vList6"/>
    <dgm:cxn modelId="{519E135C-AFCB-4A6E-AED3-FFF2D9227E98}" type="presParOf" srcId="{60308A50-9DC1-4FE6-86D7-93ABFA80E3E5}" destId="{A3E45030-1B8A-43B7-9C53-0F9785A33E83}" srcOrd="1" destOrd="0" presId="urn:microsoft.com/office/officeart/2005/8/layout/vList6"/>
    <dgm:cxn modelId="{1CCB5566-64A4-4245-903B-52465444EACA}" type="presParOf" srcId="{B78A27CA-AA7D-4A46-AE02-59D2D93F6F8C}" destId="{35879A35-88C3-4F4E-B359-C98CF6A388AF}" srcOrd="1" destOrd="0" presId="urn:microsoft.com/office/officeart/2005/8/layout/vList6"/>
    <dgm:cxn modelId="{EE6D873C-E30E-4EA5-AD00-9E57628BB8A7}" type="presParOf" srcId="{B78A27CA-AA7D-4A46-AE02-59D2D93F6F8C}" destId="{8774E896-494C-4AD2-8020-466E2E316FCF}" srcOrd="2" destOrd="0" presId="urn:microsoft.com/office/officeart/2005/8/layout/vList6"/>
    <dgm:cxn modelId="{EAB3B491-6633-4C3B-B7EE-F08768DFE322}" type="presParOf" srcId="{8774E896-494C-4AD2-8020-466E2E316FCF}" destId="{D4448C8B-D650-4918-B9A7-F726DEC09E54}" srcOrd="0" destOrd="0" presId="urn:microsoft.com/office/officeart/2005/8/layout/vList6"/>
    <dgm:cxn modelId="{46483D18-43B4-45D1-BCF7-6CCC6700FE97}" type="presParOf" srcId="{8774E896-494C-4AD2-8020-466E2E316FCF}" destId="{3E4727B1-0CE8-4306-B03D-09306BE7FABF}" srcOrd="1" destOrd="0" presId="urn:microsoft.com/office/officeart/2005/8/layout/vList6"/>
    <dgm:cxn modelId="{8F360B79-2460-488E-9592-6106F6936BE7}" type="presParOf" srcId="{B78A27CA-AA7D-4A46-AE02-59D2D93F6F8C}" destId="{B7796C64-968B-4836-AF9E-20A7B396DAA6}" srcOrd="3" destOrd="0" presId="urn:microsoft.com/office/officeart/2005/8/layout/vList6"/>
    <dgm:cxn modelId="{92BB791E-17F6-48F8-AD66-02F51296FD24}" type="presParOf" srcId="{B78A27CA-AA7D-4A46-AE02-59D2D93F6F8C}" destId="{6930FF86-D3C4-4602-9246-C7EC904F49D5}" srcOrd="4" destOrd="0" presId="urn:microsoft.com/office/officeart/2005/8/layout/vList6"/>
    <dgm:cxn modelId="{179535D6-471F-4AC1-854E-DE10477F84AE}" type="presParOf" srcId="{6930FF86-D3C4-4602-9246-C7EC904F49D5}" destId="{0B79EC88-9BC6-4DB7-AE5A-122C0B038836}" srcOrd="0" destOrd="0" presId="urn:microsoft.com/office/officeart/2005/8/layout/vList6"/>
    <dgm:cxn modelId="{7A73BA10-A0E6-415F-824E-6CA6798FB11B}" type="presParOf" srcId="{6930FF86-D3C4-4602-9246-C7EC904F49D5}" destId="{352C4CB2-835F-4032-BF9B-BB481FDBD6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en-US" b="1" dirty="0">
              <a:latin typeface="+mj-lt"/>
            </a:rPr>
            <a:t>If the customer's question is not answered - messages sent to the customer service department </a:t>
          </a:r>
          <a:endParaRPr lang="pl-PL" b="1" dirty="0">
            <a:latin typeface="+mj-lt"/>
          </a:endParaRP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95D45F8-0B1E-492D-906F-159B4296EF36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A</a:t>
          </a:r>
          <a:r>
            <a:rPr lang="en-US" dirty="0" err="1">
              <a:solidFill>
                <a:schemeClr val="bg1"/>
              </a:solidFill>
              <a:latin typeface="+mj-lt"/>
            </a:rPr>
            <a:t>nswer</a:t>
          </a:r>
          <a:r>
            <a:rPr lang="en-US" dirty="0">
              <a:solidFill>
                <a:schemeClr val="bg1"/>
              </a:solidFill>
              <a:latin typeface="+mj-lt"/>
            </a:rPr>
            <a:t> to the most frequently asked questions </a:t>
          </a:r>
          <a:r>
            <a:rPr lang="pl-PL" dirty="0">
              <a:solidFill>
                <a:schemeClr val="bg1"/>
              </a:solidFill>
              <a:latin typeface="+mj-lt"/>
            </a:rPr>
            <a:t>from </a:t>
          </a:r>
          <a:r>
            <a:rPr lang="pl-PL" dirty="0" err="1">
              <a:solidFill>
                <a:schemeClr val="bg1"/>
              </a:solidFill>
              <a:latin typeface="+mj-lt"/>
            </a:rPr>
            <a:t>connections</a:t>
          </a:r>
          <a:r>
            <a:rPr lang="pl-PL" dirty="0">
              <a:solidFill>
                <a:schemeClr val="bg1"/>
              </a:solidFill>
              <a:latin typeface="+mj-lt"/>
            </a:rPr>
            <a:t> to </a:t>
          </a:r>
          <a:r>
            <a:rPr lang="en-US" dirty="0">
              <a:solidFill>
                <a:schemeClr val="bg1"/>
              </a:solidFill>
              <a:latin typeface="+mj-lt"/>
            </a:rPr>
            <a:t>the hotline 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BDA64C21-ED9D-4A90-8D10-8D654291CE7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S</a:t>
          </a:r>
          <a:r>
            <a:rPr lang="en-US" dirty="0" err="1">
              <a:solidFill>
                <a:schemeClr val="tx1"/>
              </a:solidFill>
              <a:latin typeface="+mj-lt"/>
            </a:rPr>
            <a:t>olution</a:t>
          </a:r>
          <a:r>
            <a:rPr lang="en-US" dirty="0">
              <a:solidFill>
                <a:schemeClr val="tx1"/>
              </a:solidFill>
              <a:latin typeface="+mj-lt"/>
            </a:rPr>
            <a:t> of a private company, but related to the </a:t>
          </a:r>
          <a:r>
            <a:rPr lang="pl-PL" dirty="0">
              <a:solidFill>
                <a:schemeClr val="tx1"/>
              </a:solidFill>
              <a:latin typeface="+mj-lt"/>
            </a:rPr>
            <a:t>field</a:t>
          </a:r>
          <a:r>
            <a:rPr lang="en-US" dirty="0">
              <a:solidFill>
                <a:schemeClr val="tx1"/>
              </a:solidFill>
              <a:latin typeface="+mj-lt"/>
            </a:rPr>
            <a:t> of city logistics</a:t>
          </a:r>
          <a:endParaRPr lang="pl-PL" dirty="0">
            <a:solidFill>
              <a:schemeClr val="tx1"/>
            </a:solidFill>
            <a:latin typeface="+mj-lt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747D1749-6872-4AA8-868F-DAC95C254281}" type="parTrans" cxnId="{37E586E1-8E05-400B-87C3-E7AE39043CD7}">
      <dgm:prSet/>
      <dgm:spPr/>
      <dgm:t>
        <a:bodyPr/>
        <a:lstStyle/>
        <a:p>
          <a:endParaRPr lang="pl-PL"/>
        </a:p>
      </dgm:t>
    </dgm:pt>
    <dgm:pt modelId="{F77260C6-9FA2-4642-8F89-ECDD902A30DA}" type="sibTrans" cxnId="{37E586E1-8E05-400B-87C3-E7AE39043CD7}">
      <dgm:prSet/>
      <dgm:spPr/>
      <dgm:t>
        <a:bodyPr/>
        <a:lstStyle/>
        <a:p>
          <a:endParaRPr lang="pl-PL"/>
        </a:p>
      </dgm:t>
    </dgm:pt>
    <dgm:pt modelId="{A2F2CD7A-DE8A-4605-A097-3CA5913E4754}">
      <dgm:prSet phldrT="[Teks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Possibility to check the </a:t>
          </a:r>
          <a:r>
            <a:rPr lang="pl-PL" dirty="0" err="1">
              <a:solidFill>
                <a:schemeClr val="bg1"/>
              </a:solidFill>
              <a:latin typeface="+mj-lt"/>
            </a:rPr>
            <a:t>delivery</a:t>
          </a:r>
          <a:r>
            <a:rPr lang="en-US" dirty="0">
              <a:solidFill>
                <a:schemeClr val="bg1"/>
              </a:solidFill>
              <a:latin typeface="+mj-lt"/>
            </a:rPr>
            <a:t> status, location and</a:t>
          </a:r>
          <a:r>
            <a:rPr lang="pl-PL" dirty="0">
              <a:solidFill>
                <a:schemeClr val="bg1"/>
              </a:solidFill>
              <a:latin typeface="+mj-lt"/>
            </a:rPr>
            <a:t> </a:t>
          </a:r>
          <a:r>
            <a:rPr lang="en-US" dirty="0">
              <a:solidFill>
                <a:schemeClr val="bg1"/>
              </a:solidFill>
              <a:latin typeface="+mj-lt"/>
            </a:rPr>
            <a:t>data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06A896D-EAE3-4438-A636-393AEA015B10}" type="parTrans" cxnId="{973A4BE1-C5B7-47F3-8927-47280517D78C}">
      <dgm:prSet/>
      <dgm:spPr/>
      <dgm:t>
        <a:bodyPr/>
        <a:lstStyle/>
        <a:p>
          <a:endParaRPr lang="pl-PL"/>
        </a:p>
      </dgm:t>
    </dgm:pt>
    <dgm:pt modelId="{D39DAA48-1248-491A-9A81-9B1384FE9468}" type="sibTrans" cxnId="{973A4BE1-C5B7-47F3-8927-47280517D78C}">
      <dgm:prSet/>
      <dgm:spPr/>
      <dgm:t>
        <a:bodyPr/>
        <a:lstStyle/>
        <a:p>
          <a:endParaRPr lang="pl-PL"/>
        </a:p>
      </dgm:t>
    </dgm:pt>
    <dgm:pt modelId="{42DE45C5-AB87-4C62-8F6E-3E15D57BAFD3}">
      <dgm:prSet phldrT="[Teks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Willingness to speed up customer service, and during the pandemic, customer demand exceeded the supply of parcel </a:t>
          </a:r>
          <a:r>
            <a:rPr lang="pl-PL" dirty="0" err="1">
              <a:solidFill>
                <a:schemeClr val="bg1"/>
              </a:solidFill>
              <a:latin typeface="+mj-lt"/>
            </a:rPr>
            <a:t>lockers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795E052-2E30-4D48-9E1F-75A4AEB485B1}" type="parTrans" cxnId="{A882291C-E7D0-4E65-B039-D1765B942968}">
      <dgm:prSet/>
      <dgm:spPr/>
      <dgm:t>
        <a:bodyPr/>
        <a:lstStyle/>
        <a:p>
          <a:endParaRPr lang="pl-PL"/>
        </a:p>
      </dgm:t>
    </dgm:pt>
    <dgm:pt modelId="{D12BE99A-F097-46DA-B3E3-504A5F0E1AFC}" type="sibTrans" cxnId="{A882291C-E7D0-4E65-B039-D1765B942968}">
      <dgm:prSet/>
      <dgm:spPr/>
      <dgm:t>
        <a:bodyPr/>
        <a:lstStyle/>
        <a:p>
          <a:endParaRPr lang="pl-PL"/>
        </a:p>
      </dgm:t>
    </dgm:pt>
    <dgm:pt modelId="{98C685C9-C799-4105-9EDD-7B56D2A448D8}">
      <dgm:prSet phldrT="[Teks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Chatbot available via Messenger, WhatsApp and Google Assistant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DD03BD15-6082-4F37-AD49-E6A9B65BF994}" type="parTrans" cxnId="{CD09BDA3-C94D-4CB2-A80E-714EF83ADDF6}">
      <dgm:prSet/>
      <dgm:spPr/>
      <dgm:t>
        <a:bodyPr/>
        <a:lstStyle/>
        <a:p>
          <a:endParaRPr lang="pl-PL"/>
        </a:p>
      </dgm:t>
    </dgm:pt>
    <dgm:pt modelId="{04D85556-D0D8-415D-84A2-494A0F34B199}" type="sibTrans" cxnId="{CD09BDA3-C94D-4CB2-A80E-714EF83ADDF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28A3F490-6B7C-4E83-9ED1-C2DC8AA598B2}" type="pres">
      <dgm:prSet presAssocID="{BDA64C21-ED9D-4A90-8D10-8D654291CE7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0D76E6E-FDD8-43F7-94A7-C3DAF85CAAFA}" type="pres">
      <dgm:prSet presAssocID="{F77260C6-9FA2-4642-8F89-ECDD902A30DA}" presName="spacer" presStyleCnt="0"/>
      <dgm:spPr/>
    </dgm:pt>
    <dgm:pt modelId="{9DD84E7B-9912-4DAC-9E49-666AD23147F2}" type="pres">
      <dgm:prSet presAssocID="{98C685C9-C799-4105-9EDD-7B56D2A448D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ECC4CF5-6061-4485-98D7-FA5BE8F8D812}" type="pres">
      <dgm:prSet presAssocID="{04D85556-D0D8-415D-84A2-494A0F34B199}" presName="spacer" presStyleCnt="0"/>
      <dgm:spPr/>
    </dgm:pt>
    <dgm:pt modelId="{9752DEC2-7D68-45AE-82C5-1A70F194BF80}" type="pres">
      <dgm:prSet presAssocID="{42DE45C5-AB87-4C62-8F6E-3E15D57BAF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A00524-53D7-4DB7-94FE-41F1BC7C38D5}" type="pres">
      <dgm:prSet presAssocID="{D12BE99A-F097-46DA-B3E3-504A5F0E1AFC}" presName="spacer" presStyleCnt="0"/>
      <dgm:spPr/>
    </dgm:pt>
    <dgm:pt modelId="{CFE20EC7-5C2D-4C48-8713-A0827A74BFDD}" type="pres">
      <dgm:prSet presAssocID="{A2F2CD7A-DE8A-4605-A097-3CA5913E47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A4AB17-2002-4C20-A11E-D68103EBA96C}" type="pres">
      <dgm:prSet presAssocID="{D39DAA48-1248-491A-9A81-9B1384FE9468}" presName="spacer" presStyleCnt="0"/>
      <dgm:spPr/>
    </dgm:pt>
    <dgm:pt modelId="{83894F21-0466-4B5A-AA8C-8D73D7C11176}" type="pres">
      <dgm:prSet presAssocID="{395D45F8-0B1E-492D-906F-159B4296EF3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882291C-E7D0-4E65-B039-D1765B942968}" srcId="{2BDFC818-DE66-4B3C-84EF-2D2FFF17CA93}" destId="{42DE45C5-AB87-4C62-8F6E-3E15D57BAFD3}" srcOrd="2" destOrd="0" parTransId="{0795E052-2E30-4D48-9E1F-75A4AEB485B1}" sibTransId="{D12BE99A-F097-46DA-B3E3-504A5F0E1AFC}"/>
    <dgm:cxn modelId="{FDBCF321-5398-44E3-92EC-4D758225B13C}" srcId="{2BDFC818-DE66-4B3C-84EF-2D2FFF17CA93}" destId="{14178E42-3F80-41D9-9CB4-9613B29B0550}" srcOrd="5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4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38305583-BAF0-4019-BF31-E04DF45C47D3}" type="presOf" srcId="{98C685C9-C799-4105-9EDD-7B56D2A448D8}" destId="{9DD84E7B-9912-4DAC-9E49-666AD23147F2}" srcOrd="0" destOrd="0" presId="urn:microsoft.com/office/officeart/2005/8/layout/vList2"/>
    <dgm:cxn modelId="{CD09BDA3-C94D-4CB2-A80E-714EF83ADDF6}" srcId="{2BDFC818-DE66-4B3C-84EF-2D2FFF17CA93}" destId="{98C685C9-C799-4105-9EDD-7B56D2A448D8}" srcOrd="1" destOrd="0" parTransId="{DD03BD15-6082-4F37-AD49-E6A9B65BF994}" sibTransId="{04D85556-D0D8-415D-84A2-494A0F34B199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0D7475C3-2C61-456A-9F65-7D43FF0408FA}" type="presOf" srcId="{A2F2CD7A-DE8A-4605-A097-3CA5913E4754}" destId="{CFE20EC7-5C2D-4C48-8713-A0827A74BFDD}" srcOrd="0" destOrd="0" presId="urn:microsoft.com/office/officeart/2005/8/layout/vList2"/>
    <dgm:cxn modelId="{BBD8C6D5-01DE-4C88-A2FF-158C34B9FE4C}" type="presOf" srcId="{BDA64C21-ED9D-4A90-8D10-8D654291CE7F}" destId="{28A3F490-6B7C-4E83-9ED1-C2DC8AA598B2}" srcOrd="0" destOrd="0" presId="urn:microsoft.com/office/officeart/2005/8/layout/vList2"/>
    <dgm:cxn modelId="{973A4BE1-C5B7-47F3-8927-47280517D78C}" srcId="{2BDFC818-DE66-4B3C-84EF-2D2FFF17CA93}" destId="{A2F2CD7A-DE8A-4605-A097-3CA5913E4754}" srcOrd="3" destOrd="0" parTransId="{906A896D-EAE3-4438-A636-393AEA015B10}" sibTransId="{D39DAA48-1248-491A-9A81-9B1384FE9468}"/>
    <dgm:cxn modelId="{37E586E1-8E05-400B-87C3-E7AE39043CD7}" srcId="{2BDFC818-DE66-4B3C-84EF-2D2FFF17CA93}" destId="{BDA64C21-ED9D-4A90-8D10-8D654291CE7F}" srcOrd="0" destOrd="0" parTransId="{747D1749-6872-4AA8-868F-DAC95C254281}" sibTransId="{F77260C6-9FA2-4642-8F89-ECDD902A30DA}"/>
    <dgm:cxn modelId="{6493C1F6-F30C-440F-BD70-22C872B04D7A}" type="presOf" srcId="{42DE45C5-AB87-4C62-8F6E-3E15D57BAFD3}" destId="{9752DEC2-7D68-45AE-82C5-1A70F194BF80}" srcOrd="0" destOrd="0" presId="urn:microsoft.com/office/officeart/2005/8/layout/vList2"/>
    <dgm:cxn modelId="{DFFF7BEE-DCF6-44EC-B54C-167005BF8AB7}" type="presParOf" srcId="{98180EFB-F0B2-46C6-A295-4D311DBCB3A5}" destId="{28A3F490-6B7C-4E83-9ED1-C2DC8AA598B2}" srcOrd="0" destOrd="0" presId="urn:microsoft.com/office/officeart/2005/8/layout/vList2"/>
    <dgm:cxn modelId="{E40D5857-9C2B-40F3-B1F6-FEE55DB7D225}" type="presParOf" srcId="{98180EFB-F0B2-46C6-A295-4D311DBCB3A5}" destId="{D0D76E6E-FDD8-43F7-94A7-C3DAF85CAAFA}" srcOrd="1" destOrd="0" presId="urn:microsoft.com/office/officeart/2005/8/layout/vList2"/>
    <dgm:cxn modelId="{58B4164D-ECAE-422E-8B50-7D45B553408A}" type="presParOf" srcId="{98180EFB-F0B2-46C6-A295-4D311DBCB3A5}" destId="{9DD84E7B-9912-4DAC-9E49-666AD23147F2}" srcOrd="2" destOrd="0" presId="urn:microsoft.com/office/officeart/2005/8/layout/vList2"/>
    <dgm:cxn modelId="{DF4D2B9B-AA16-4276-B3A6-D5282ED7ED1A}" type="presParOf" srcId="{98180EFB-F0B2-46C6-A295-4D311DBCB3A5}" destId="{8ECC4CF5-6061-4485-98D7-FA5BE8F8D812}" srcOrd="3" destOrd="0" presId="urn:microsoft.com/office/officeart/2005/8/layout/vList2"/>
    <dgm:cxn modelId="{96F571CF-A9BA-4765-A3E5-28383F2BE2BC}" type="presParOf" srcId="{98180EFB-F0B2-46C6-A295-4D311DBCB3A5}" destId="{9752DEC2-7D68-45AE-82C5-1A70F194BF80}" srcOrd="4" destOrd="0" presId="urn:microsoft.com/office/officeart/2005/8/layout/vList2"/>
    <dgm:cxn modelId="{CE61D253-8F26-4B38-9B21-01B07047EBF0}" type="presParOf" srcId="{98180EFB-F0B2-46C6-A295-4D311DBCB3A5}" destId="{81A00524-53D7-4DB7-94FE-41F1BC7C38D5}" srcOrd="5" destOrd="0" presId="urn:microsoft.com/office/officeart/2005/8/layout/vList2"/>
    <dgm:cxn modelId="{A69A2C83-79CD-4358-9E0F-B0EF6710DC74}" type="presParOf" srcId="{98180EFB-F0B2-46C6-A295-4D311DBCB3A5}" destId="{CFE20EC7-5C2D-4C48-8713-A0827A74BFDD}" srcOrd="6" destOrd="0" presId="urn:microsoft.com/office/officeart/2005/8/layout/vList2"/>
    <dgm:cxn modelId="{E006879F-76B2-463B-9B8B-3F89EC066052}" type="presParOf" srcId="{98180EFB-F0B2-46C6-A295-4D311DBCB3A5}" destId="{B4A4AB17-2002-4C20-A11E-D68103EBA96C}" srcOrd="7" destOrd="0" presId="urn:microsoft.com/office/officeart/2005/8/layout/vList2"/>
    <dgm:cxn modelId="{50B3685B-388D-46A6-AE22-CFC51650332E}" type="presParOf" srcId="{98180EFB-F0B2-46C6-A295-4D311DBCB3A5}" destId="{83894F21-0466-4B5A-AA8C-8D73D7C11176}" srcOrd="8" destOrd="0" presId="urn:microsoft.com/office/officeart/2005/8/layout/vList2"/>
    <dgm:cxn modelId="{E1866276-B26D-4792-B4C9-7D0230E0C379}" type="presParOf" srcId="{98180EFB-F0B2-46C6-A295-4D311DBCB3A5}" destId="{759857D9-AFBF-419F-8C3B-95E9859C7DE8}" srcOrd="9" destOrd="0" presId="urn:microsoft.com/office/officeart/2005/8/layout/vList2"/>
    <dgm:cxn modelId="{392529D1-2C47-47D8-A36A-E056AC00C9FA}" type="presParOf" srcId="{98180EFB-F0B2-46C6-A295-4D311DBCB3A5}" destId="{002A4BDE-3BCE-43FF-B8A3-F840239D46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2177A0E-D776-4821-B66A-E089E2C8B2E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T</a:t>
          </a:r>
          <a:r>
            <a:rPr lang="en-US" dirty="0" err="1">
              <a:solidFill>
                <a:schemeClr val="tx1"/>
              </a:solidFill>
              <a:latin typeface="+mj-lt"/>
            </a:rPr>
            <a:t>oolkit</a:t>
          </a:r>
          <a:r>
            <a:rPr lang="en-US" dirty="0">
              <a:solidFill>
                <a:schemeClr val="tx1"/>
              </a:solidFill>
              <a:latin typeface="+mj-lt"/>
            </a:rPr>
            <a:t> for a complex educational program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0059E0C6-1389-41D1-AD83-C825E956BD91}">
      <dgm:prSet phldrT="[Tekst]"/>
      <dgm:spPr/>
      <dgm:t>
        <a:bodyPr/>
        <a:lstStyle/>
        <a:p>
          <a:r>
            <a:rPr lang="pl-PL" dirty="0">
              <a:latin typeface="+mj-lt"/>
            </a:rPr>
            <a:t>F</a:t>
          </a:r>
          <a:r>
            <a:rPr lang="en-US" dirty="0" err="1">
              <a:latin typeface="+mj-lt"/>
            </a:rPr>
            <a:t>acilitates</a:t>
          </a:r>
          <a:r>
            <a:rPr lang="en-US" dirty="0">
              <a:latin typeface="+mj-lt"/>
            </a:rPr>
            <a:t> communication between the student and the teacher, generating content and providing interactive tools </a:t>
          </a:r>
          <a:endParaRPr lang="pl-PL" dirty="0">
            <a:latin typeface="+mj-lt"/>
          </a:endParaRPr>
        </a:p>
      </dgm:t>
    </dgm:pt>
    <dgm:pt modelId="{C5E07BA3-C70E-4387-8C50-8A8073E516A8}" type="parTrans" cxnId="{12023774-862F-437F-8066-F6D5EB2BD337}">
      <dgm:prSet/>
      <dgm:spPr/>
      <dgm:t>
        <a:bodyPr/>
        <a:lstStyle/>
        <a:p>
          <a:endParaRPr lang="pl-PL"/>
        </a:p>
      </dgm:t>
    </dgm:pt>
    <dgm:pt modelId="{2609BB0F-AE94-4349-9ADA-FB382DFF9709}" type="sibTrans" cxnId="{12023774-862F-437F-8066-F6D5EB2BD337}">
      <dgm:prSet/>
      <dgm:spPr/>
      <dgm:t>
        <a:bodyPr/>
        <a:lstStyle/>
        <a:p>
          <a:endParaRPr lang="pl-PL"/>
        </a:p>
      </dgm:t>
    </dgm:pt>
    <dgm:pt modelId="{AEA0AFAD-4CB9-430E-A1D1-6B50A95E9D02}">
      <dgm:prSet phldrT="[Teks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j-lt"/>
            </a:rPr>
            <a:t>All-in-one solution, all subjects and topics covered in the classroom 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6AD1DBDF-A2ED-4904-97DD-9DA8F066D87E}" type="parTrans" cxnId="{EBBB2811-E46F-4C16-8CEF-87BA357FDD35}">
      <dgm:prSet/>
      <dgm:spPr/>
      <dgm:t>
        <a:bodyPr/>
        <a:lstStyle/>
        <a:p>
          <a:endParaRPr lang="pl-PL"/>
        </a:p>
      </dgm:t>
    </dgm:pt>
    <dgm:pt modelId="{17271053-8518-41CA-A9B5-9181AEAA18DB}" type="sibTrans" cxnId="{EBBB2811-E46F-4C16-8CEF-87BA357FDD35}">
      <dgm:prSet/>
      <dgm:spPr/>
      <dgm:t>
        <a:bodyPr/>
        <a:lstStyle/>
        <a:p>
          <a:endParaRPr lang="pl-PL"/>
        </a:p>
      </dgm:t>
    </dgm:pt>
    <dgm:pt modelId="{8C2552E5-67AF-4EB3-AEE3-766D209178E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S</a:t>
          </a:r>
          <a:r>
            <a:rPr lang="en-US" dirty="0" err="1">
              <a:solidFill>
                <a:schemeClr val="tx1"/>
              </a:solidFill>
              <a:latin typeface="+mj-lt"/>
            </a:rPr>
            <a:t>olution</a:t>
          </a:r>
          <a:r>
            <a:rPr lang="en-US" dirty="0">
              <a:solidFill>
                <a:schemeClr val="tx1"/>
              </a:solidFill>
              <a:latin typeface="+mj-lt"/>
            </a:rPr>
            <a:t> consists of: database</a:t>
          </a:r>
          <a:r>
            <a:rPr lang="pl-PL" dirty="0">
              <a:solidFill>
                <a:schemeClr val="tx1"/>
              </a:solidFill>
              <a:latin typeface="+mj-lt"/>
            </a:rPr>
            <a:t>s </a:t>
          </a:r>
          <a:r>
            <a:rPr lang="en-US" dirty="0">
              <a:solidFill>
                <a:schemeClr val="tx1"/>
              </a:solidFill>
              <a:latin typeface="+mj-lt"/>
            </a:rPr>
            <a:t>and sources of knowledge, digital board, interactive e-school, digital </a:t>
          </a:r>
          <a:r>
            <a:rPr lang="pl-PL" dirty="0">
              <a:solidFill>
                <a:schemeClr val="tx1"/>
              </a:solidFill>
              <a:latin typeface="+mj-lt"/>
            </a:rPr>
            <a:t>register</a:t>
          </a:r>
        </a:p>
      </dgm:t>
    </dgm:pt>
    <dgm:pt modelId="{280F2F1B-CE82-4EF1-A569-12D2D506A171}" type="parTrans" cxnId="{650A17E0-FB67-4595-8E7C-07AB9F2BD9C4}">
      <dgm:prSet/>
      <dgm:spPr/>
      <dgm:t>
        <a:bodyPr/>
        <a:lstStyle/>
        <a:p>
          <a:endParaRPr lang="pl-PL"/>
        </a:p>
      </dgm:t>
    </dgm:pt>
    <dgm:pt modelId="{E35E90C9-EDB8-4156-BAE1-0D2EC6E003EC}" type="sibTrans" cxnId="{650A17E0-FB67-4595-8E7C-07AB9F2BD9C4}">
      <dgm:prSet/>
      <dgm:spPr/>
      <dgm:t>
        <a:bodyPr/>
        <a:lstStyle/>
        <a:p>
          <a:endParaRPr lang="pl-PL"/>
        </a:p>
      </dgm:t>
    </dgm:pt>
    <dgm:pt modelId="{A9DFD2A7-6DE3-41AD-8568-765540485BC6}">
      <dgm:prSet phldrT="[Tekst]"/>
      <dgm:spPr/>
      <dgm:t>
        <a:bodyPr/>
        <a:lstStyle/>
        <a:p>
          <a:r>
            <a:rPr lang="en-US" b="1" dirty="0">
              <a:latin typeface="+mj-lt"/>
            </a:rPr>
            <a:t>During a pandemic, it enables remote education</a:t>
          </a:r>
          <a:endParaRPr lang="pl-PL" b="1" dirty="0">
            <a:solidFill>
              <a:schemeClr val="tx1"/>
            </a:solidFill>
            <a:latin typeface="+mj-lt"/>
          </a:endParaRPr>
        </a:p>
      </dgm:t>
    </dgm:pt>
    <dgm:pt modelId="{6D62DFBF-BAAF-44A8-BAB2-2FA27CC9F3A2}" type="parTrans" cxnId="{0DEFCB43-0D09-47DE-94FE-01CEEE57802C}">
      <dgm:prSet/>
      <dgm:spPr/>
      <dgm:t>
        <a:bodyPr/>
        <a:lstStyle/>
        <a:p>
          <a:endParaRPr lang="pl-PL"/>
        </a:p>
      </dgm:t>
    </dgm:pt>
    <dgm:pt modelId="{2D75AF9E-09EC-4337-AA4B-68C92ABEEA43}" type="sibTrans" cxnId="{0DEFCB43-0D09-47DE-94FE-01CEEE57802C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415B0FA0-D198-4D56-A88C-49A4860A8DCD}" type="pres">
      <dgm:prSet presAssocID="{8C2552E5-67AF-4EB3-AEE3-766D209178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8A665D-B79F-4EB2-9CB6-00DE9941E8E8}" type="pres">
      <dgm:prSet presAssocID="{E35E90C9-EDB8-4156-BAE1-0D2EC6E003EC}" presName="spacer" presStyleCnt="0"/>
      <dgm:spPr/>
    </dgm:pt>
    <dgm:pt modelId="{6CC8799D-02CF-478A-825B-2F581540C880}" type="pres">
      <dgm:prSet presAssocID="{A9DFD2A7-6DE3-41AD-8568-765540485B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AAE8AD-15DE-4F17-9FF2-5F9F405D178F}" type="pres">
      <dgm:prSet presAssocID="{2D75AF9E-09EC-4337-AA4B-68C92ABEEA43}" presName="spacer" presStyleCnt="0"/>
      <dgm:spPr/>
    </dgm:pt>
    <dgm:pt modelId="{88D4A7E3-16BE-4804-8288-27BC050F4D4C}" type="pres">
      <dgm:prSet presAssocID="{0059E0C6-1389-41D1-AD83-C825E956BD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486D03-D638-40B5-B3F8-2B5C90C6744B}" type="pres">
      <dgm:prSet presAssocID="{2609BB0F-AE94-4349-9ADA-FB382DFF9709}" presName="spacer" presStyleCnt="0"/>
      <dgm:spPr/>
    </dgm:pt>
    <dgm:pt modelId="{4778F691-C169-4A3F-8185-6C3755AD143E}" type="pres">
      <dgm:prSet presAssocID="{AEA0AFAD-4CB9-430E-A1D1-6B50A95E9D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BB2811-E46F-4C16-8CEF-87BA357FDD35}" srcId="{2BDFC818-DE66-4B3C-84EF-2D2FFF17CA93}" destId="{AEA0AFAD-4CB9-430E-A1D1-6B50A95E9D02}" srcOrd="4" destOrd="0" parTransId="{6AD1DBDF-A2ED-4904-97DD-9DA8F066D87E}" sibTransId="{17271053-8518-41CA-A9B5-9181AEAA18DB}"/>
    <dgm:cxn modelId="{0DEFCB43-0D09-47DE-94FE-01CEEE57802C}" srcId="{2BDFC818-DE66-4B3C-84EF-2D2FFF17CA93}" destId="{A9DFD2A7-6DE3-41AD-8568-765540485BC6}" srcOrd="2" destOrd="0" parTransId="{6D62DFBF-BAAF-44A8-BAB2-2FA27CC9F3A2}" sibTransId="{2D75AF9E-09EC-4337-AA4B-68C92ABEEA43}"/>
    <dgm:cxn modelId="{0FDCFC52-EEA3-46CA-A26B-2B3E4A786802}" type="presOf" srcId="{AEA0AFAD-4CB9-430E-A1D1-6B50A95E9D02}" destId="{4778F691-C169-4A3F-8185-6C3755AD143E}" srcOrd="0" destOrd="0" presId="urn:microsoft.com/office/officeart/2005/8/layout/vList2"/>
    <dgm:cxn modelId="{12023774-862F-437F-8066-F6D5EB2BD337}" srcId="{2BDFC818-DE66-4B3C-84EF-2D2FFF17CA93}" destId="{0059E0C6-1389-41D1-AD83-C825E956BD91}" srcOrd="3" destOrd="0" parTransId="{C5E07BA3-C70E-4387-8C50-8A8073E516A8}" sibTransId="{2609BB0F-AE94-4349-9ADA-FB382DFF9709}"/>
    <dgm:cxn modelId="{54AB1077-54AB-4AFD-8430-AE9E6F80ACC4}" type="presOf" srcId="{8C2552E5-67AF-4EB3-AEE3-766D209178EB}" destId="{415B0FA0-D198-4D56-A88C-49A4860A8DCD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838FB92-15F6-4636-BA25-5E664B125A25}" type="presOf" srcId="{0059E0C6-1389-41D1-AD83-C825E956BD91}" destId="{88D4A7E3-16BE-4804-8288-27BC050F4D4C}" srcOrd="0" destOrd="0" presId="urn:microsoft.com/office/officeart/2005/8/layout/vList2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DFEBF3A8-8390-41B7-B6CD-46F5660A5B82}" type="presOf" srcId="{A9DFD2A7-6DE3-41AD-8568-765540485BC6}" destId="{6CC8799D-02CF-478A-825B-2F581540C880}" srcOrd="0" destOrd="0" presId="urn:microsoft.com/office/officeart/2005/8/layout/vList2"/>
    <dgm:cxn modelId="{650A17E0-FB67-4595-8E7C-07AB9F2BD9C4}" srcId="{2BDFC818-DE66-4B3C-84EF-2D2FFF17CA93}" destId="{8C2552E5-67AF-4EB3-AEE3-766D209178EB}" srcOrd="1" destOrd="0" parTransId="{280F2F1B-CE82-4EF1-A569-12D2D506A171}" sibTransId="{E35E90C9-EDB8-4156-BAE1-0D2EC6E003EC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31D898CA-D6BB-4984-B879-BC5EC9388195}" type="presParOf" srcId="{98180EFB-F0B2-46C6-A295-4D311DBCB3A5}" destId="{415B0FA0-D198-4D56-A88C-49A4860A8DCD}" srcOrd="2" destOrd="0" presId="urn:microsoft.com/office/officeart/2005/8/layout/vList2"/>
    <dgm:cxn modelId="{55B8A35D-AA01-43E3-AEC5-4C70E8A06117}" type="presParOf" srcId="{98180EFB-F0B2-46C6-A295-4D311DBCB3A5}" destId="{2E8A665D-B79F-4EB2-9CB6-00DE9941E8E8}" srcOrd="3" destOrd="0" presId="urn:microsoft.com/office/officeart/2005/8/layout/vList2"/>
    <dgm:cxn modelId="{96DBCB29-DDCD-4277-B209-04105155BEAD}" type="presParOf" srcId="{98180EFB-F0B2-46C6-A295-4D311DBCB3A5}" destId="{6CC8799D-02CF-478A-825B-2F581540C880}" srcOrd="4" destOrd="0" presId="urn:microsoft.com/office/officeart/2005/8/layout/vList2"/>
    <dgm:cxn modelId="{7106F28C-3E40-45E9-B328-CACE90746EB8}" type="presParOf" srcId="{98180EFB-F0B2-46C6-A295-4D311DBCB3A5}" destId="{89AAE8AD-15DE-4F17-9FF2-5F9F405D178F}" srcOrd="5" destOrd="0" presId="urn:microsoft.com/office/officeart/2005/8/layout/vList2"/>
    <dgm:cxn modelId="{05237DA6-5F4F-407D-BBCF-EB549130ED47}" type="presParOf" srcId="{98180EFB-F0B2-46C6-A295-4D311DBCB3A5}" destId="{88D4A7E3-16BE-4804-8288-27BC050F4D4C}" srcOrd="6" destOrd="0" presId="urn:microsoft.com/office/officeart/2005/8/layout/vList2"/>
    <dgm:cxn modelId="{34A7784A-310E-4E1F-A944-9BE01E7BF23F}" type="presParOf" srcId="{98180EFB-F0B2-46C6-A295-4D311DBCB3A5}" destId="{FB486D03-D638-40B5-B3F8-2B5C90C6744B}" srcOrd="7" destOrd="0" presId="urn:microsoft.com/office/officeart/2005/8/layout/vList2"/>
    <dgm:cxn modelId="{38B46AC1-159F-4EC9-9C2F-C9E268CFDF96}" type="presParOf" srcId="{98180EFB-F0B2-46C6-A295-4D311DBCB3A5}" destId="{4778F691-C169-4A3F-8185-6C3755AD14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en-US" b="1" dirty="0">
              <a:latin typeface="+mj-lt"/>
            </a:rPr>
            <a:t>During a pandemic - support for health protection through faster and more accurate transmission of information about events </a:t>
          </a:r>
          <a:endParaRPr lang="pl-PL" b="1" dirty="0">
            <a:latin typeface="+mj-lt"/>
          </a:endParaRP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pl-PL" dirty="0">
              <a:latin typeface="+mj-lt"/>
            </a:rPr>
            <a:t>S</a:t>
          </a:r>
          <a:r>
            <a:rPr lang="en-US" dirty="0" err="1">
              <a:latin typeface="+mj-lt"/>
            </a:rPr>
            <a:t>ystem</a:t>
          </a:r>
          <a:r>
            <a:rPr lang="en-US" dirty="0">
              <a:latin typeface="+mj-lt"/>
            </a:rPr>
            <a:t> is connected with 14 regional dispatch centers as well as water and mountain rescue services </a:t>
          </a:r>
          <a:endParaRPr lang="pl-PL" dirty="0">
            <a:latin typeface="+mj-lt"/>
          </a:endParaRP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pl-PL" dirty="0">
              <a:latin typeface="+mj-lt"/>
            </a:rPr>
            <a:t>P</a:t>
          </a:r>
          <a:r>
            <a:rPr lang="en-US" dirty="0" err="1">
              <a:latin typeface="+mj-lt"/>
            </a:rPr>
            <a:t>roject</a:t>
          </a:r>
          <a:r>
            <a:rPr lang="en-US" dirty="0">
              <a:latin typeface="+mj-lt"/>
            </a:rPr>
            <a:t> was developed as a non-profit based on funds from foundations and grants </a:t>
          </a:r>
          <a:endParaRPr lang="pl-PL" dirty="0">
            <a:latin typeface="+mj-lt"/>
          </a:endParaRP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Application supporting making emergency calls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Possibility of making a video call and immediate trans</a:t>
          </a:r>
          <a:r>
            <a:rPr lang="pl-PL" dirty="0" err="1">
              <a:solidFill>
                <a:schemeClr val="tx1"/>
              </a:solidFill>
              <a:latin typeface="+mj-lt"/>
            </a:rPr>
            <a:t>mission</a:t>
          </a:r>
          <a:r>
            <a:rPr lang="en-US" dirty="0">
              <a:solidFill>
                <a:schemeClr val="tx1"/>
              </a:solidFill>
              <a:latin typeface="+mj-lt"/>
            </a:rPr>
            <a:t> of location data </a:t>
          </a:r>
          <a:r>
            <a:rPr lang="pl-PL" dirty="0">
              <a:solidFill>
                <a:schemeClr val="tx1"/>
              </a:solidFill>
              <a:latin typeface="+mj-lt"/>
            </a:rPr>
            <a:t>and</a:t>
          </a:r>
          <a:r>
            <a:rPr lang="en-US" dirty="0">
              <a:solidFill>
                <a:schemeClr val="tx1"/>
              </a:solidFill>
              <a:latin typeface="+mj-lt"/>
            </a:rPr>
            <a:t> battery level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en-US" b="1" dirty="0">
              <a:latin typeface="+mj-lt"/>
            </a:rPr>
            <a:t>During a pandemic - remote monitoring of the elderly, especially important when it was recommended not to leave homes</a:t>
          </a:r>
          <a:endParaRPr lang="pl-PL" b="1" dirty="0">
            <a:latin typeface="+mj-lt"/>
          </a:endParaRP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en-US" dirty="0">
              <a:latin typeface="+mj-lt"/>
            </a:rPr>
            <a:t>In the event of an alarm, the information is provided to the person caring for the senior, along with telephone communication </a:t>
          </a:r>
          <a:endParaRPr lang="pl-PL" dirty="0">
            <a:latin typeface="+mj-lt"/>
          </a:endParaRP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en-US" dirty="0">
              <a:latin typeface="+mj-lt"/>
            </a:rPr>
            <a:t>The system takes into account technological limitations related to age - problems with motor skills or forgetting to regularly charge devices </a:t>
          </a:r>
          <a:endParaRPr lang="pl-PL" dirty="0">
            <a:latin typeface="+mj-lt"/>
          </a:endParaRP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Remote monitoring of the health of seniors living alone at home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Installation of sensors at home, monitoring the activity of an elderly person and an SOS button 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DFC818-DE66-4B3C-84EF-2D2FFF17CA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4178E42-3F80-41D9-9CB4-9613B29B0550}">
      <dgm:prSet phldrT="[Tekst]"/>
      <dgm:spPr/>
      <dgm:t>
        <a:bodyPr/>
        <a:lstStyle/>
        <a:p>
          <a:r>
            <a:rPr lang="en-US" b="1" dirty="0">
              <a:latin typeface="+mj-lt"/>
            </a:rPr>
            <a:t>Significant decrease in demand for urban mobility during the pandemic - remote work</a:t>
          </a:r>
          <a:endParaRPr lang="pl-PL" b="1" dirty="0">
            <a:latin typeface="+mj-lt"/>
          </a:endParaRPr>
        </a:p>
      </dgm:t>
    </dgm:pt>
    <dgm:pt modelId="{1BEE7332-61B5-41BE-8C5E-49BBF51C717B}" type="par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1DE96A-1013-4E39-9862-F40483327DFB}" type="sibTrans" cxnId="{FDBCF321-5398-44E3-92EC-4D758225B13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AB8455A-2B30-4BBD-B513-CE28474C30A2}">
      <dgm:prSet phldrT="[Tekst]"/>
      <dgm:spPr/>
      <dgm:t>
        <a:bodyPr/>
        <a:lstStyle/>
        <a:p>
          <a:r>
            <a:rPr lang="en-US" dirty="0">
              <a:latin typeface="+mj-lt"/>
            </a:rPr>
            <a:t>Redirecting development into a multimodal travel planner</a:t>
          </a:r>
          <a:endParaRPr lang="pl-PL" dirty="0">
            <a:latin typeface="+mj-lt"/>
          </a:endParaRPr>
        </a:p>
      </dgm:t>
    </dgm:pt>
    <dgm:pt modelId="{8B9C4792-CF67-4C50-B51E-EE041FF487EC}" type="par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15ECFD-4A92-4C54-A4E4-429A44BEC0F4}" type="sibTrans" cxnId="{F75B7798-0543-481F-ACEC-8429D30FDD88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59A1153-DABC-4BEE-99BB-EFF51845AF42}">
      <dgm:prSet phldrT="[Tekst]"/>
      <dgm:spPr/>
      <dgm:t>
        <a:bodyPr/>
        <a:lstStyle/>
        <a:p>
          <a:r>
            <a:rPr lang="en-US" dirty="0">
              <a:latin typeface="+mj-lt"/>
            </a:rPr>
            <a:t>Signed letters of intent to develop the solution with Gdynia City Hall and GZM</a:t>
          </a:r>
          <a:r>
            <a:rPr lang="pl-PL" dirty="0">
              <a:latin typeface="+mj-lt"/>
            </a:rPr>
            <a:t> Metropolis</a:t>
          </a:r>
        </a:p>
      </dgm:t>
    </dgm:pt>
    <dgm:pt modelId="{C274DF04-11FA-49D9-ACFD-CB3BFE1A82EA}" type="par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307D863-2797-4BF2-AC03-6F5CCB8F7D3D}" type="sibTrans" cxnId="{705E13E5-9033-490B-AED0-DE7B2E5E8B3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A2177A0E-D776-4821-B66A-E089E2C8B2E9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Mobility budget offered to employees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AC850EA8-DE40-4846-8938-F8A2D6521A40}" type="parTrans" cxnId="{7331397C-9E4A-4AD1-960D-8E1EB6BF2101}">
      <dgm:prSet/>
      <dgm:spPr/>
      <dgm:t>
        <a:bodyPr/>
        <a:lstStyle/>
        <a:p>
          <a:endParaRPr lang="pl-PL"/>
        </a:p>
      </dgm:t>
    </dgm:pt>
    <dgm:pt modelId="{DF1E172C-2E8A-4B91-A184-33DDB3DFC377}" type="sibTrans" cxnId="{7331397C-9E4A-4AD1-960D-8E1EB6BF2101}">
      <dgm:prSet/>
      <dgm:spPr/>
      <dgm:t>
        <a:bodyPr/>
        <a:lstStyle/>
        <a:p>
          <a:endParaRPr lang="pl-PL"/>
        </a:p>
      </dgm:t>
    </dgm:pt>
    <dgm:pt modelId="{395D45F8-0B1E-492D-906F-159B4296EF36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One app with a customer account for using public transport, shared vehicles and taxis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96427CD5-EC7E-49F0-9945-D0722194D142}" type="parTrans" cxnId="{CCD8B338-8CFC-4175-A3A2-A17C49BD07E6}">
      <dgm:prSet/>
      <dgm:spPr/>
      <dgm:t>
        <a:bodyPr/>
        <a:lstStyle/>
        <a:p>
          <a:endParaRPr lang="pl-PL"/>
        </a:p>
      </dgm:t>
    </dgm:pt>
    <dgm:pt modelId="{9760091E-2CBD-4350-B8F9-FFC2A510D85F}" type="sibTrans" cxnId="{CCD8B338-8CFC-4175-A3A2-A17C49BD07E6}">
      <dgm:prSet/>
      <dgm:spPr/>
      <dgm:t>
        <a:bodyPr/>
        <a:lstStyle/>
        <a:p>
          <a:endParaRPr lang="pl-PL"/>
        </a:p>
      </dgm:t>
    </dgm:pt>
    <dgm:pt modelId="{98180EFB-F0B2-46C6-A295-4D311DBCB3A5}" type="pres">
      <dgm:prSet presAssocID="{2BDFC818-DE66-4B3C-84EF-2D2FFF17CA93}" presName="linear" presStyleCnt="0">
        <dgm:presLayoutVars>
          <dgm:animLvl val="lvl"/>
          <dgm:resizeHandles val="exact"/>
        </dgm:presLayoutVars>
      </dgm:prSet>
      <dgm:spPr/>
    </dgm:pt>
    <dgm:pt modelId="{41E2062A-F62B-4FD3-963A-53EEF5266A49}" type="pres">
      <dgm:prSet presAssocID="{A2177A0E-D776-4821-B66A-E089E2C8B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AA9A46-F0D8-4496-8DC1-BBFCDA0EDA26}" type="pres">
      <dgm:prSet presAssocID="{DF1E172C-2E8A-4B91-A184-33DDB3DFC377}" presName="spacer" presStyleCnt="0"/>
      <dgm:spPr/>
    </dgm:pt>
    <dgm:pt modelId="{83894F21-0466-4B5A-AA8C-8D73D7C11176}" type="pres">
      <dgm:prSet presAssocID="{395D45F8-0B1E-492D-906F-159B4296EF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9857D9-AFBF-419F-8C3B-95E9859C7DE8}" type="pres">
      <dgm:prSet presAssocID="{9760091E-2CBD-4350-B8F9-FFC2A510D85F}" presName="spacer" presStyleCnt="0"/>
      <dgm:spPr/>
    </dgm:pt>
    <dgm:pt modelId="{002A4BDE-3BCE-43FF-B8A3-F840239D4674}" type="pres">
      <dgm:prSet presAssocID="{14178E42-3F80-41D9-9CB4-9613B29B055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DDDE5F-1DCE-4C2C-8E4B-9FBFCC82FFCA}" type="pres">
      <dgm:prSet presAssocID="{B51DE96A-1013-4E39-9862-F40483327DFB}" presName="spacer" presStyleCnt="0"/>
      <dgm:spPr/>
    </dgm:pt>
    <dgm:pt modelId="{57B10DC2-41CE-4042-AE61-79BB5B5473FB}" type="pres">
      <dgm:prSet presAssocID="{AAB8455A-2B30-4BBD-B513-CE28474C30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EAA5CF-2656-481B-BE22-14FD237BDC49}" type="pres">
      <dgm:prSet presAssocID="{2315ECFD-4A92-4C54-A4E4-429A44BEC0F4}" presName="spacer" presStyleCnt="0"/>
      <dgm:spPr/>
    </dgm:pt>
    <dgm:pt modelId="{04AA6982-C8F4-4AFD-80E2-18A1ED231813}" type="pres">
      <dgm:prSet presAssocID="{F59A1153-DABC-4BEE-99BB-EFF51845AF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25E11-FFF5-4ECC-85D1-E3FE103BEAE1}" type="presOf" srcId="{F59A1153-DABC-4BEE-99BB-EFF51845AF42}" destId="{04AA6982-C8F4-4AFD-80E2-18A1ED231813}" srcOrd="0" destOrd="0" presId="urn:microsoft.com/office/officeart/2005/8/layout/vList2"/>
    <dgm:cxn modelId="{FDBCF321-5398-44E3-92EC-4D758225B13C}" srcId="{2BDFC818-DE66-4B3C-84EF-2D2FFF17CA93}" destId="{14178E42-3F80-41D9-9CB4-9613B29B0550}" srcOrd="2" destOrd="0" parTransId="{1BEE7332-61B5-41BE-8C5E-49BBF51C717B}" sibTransId="{B51DE96A-1013-4E39-9862-F40483327DFB}"/>
    <dgm:cxn modelId="{CCD8B338-8CFC-4175-A3A2-A17C49BD07E6}" srcId="{2BDFC818-DE66-4B3C-84EF-2D2FFF17CA93}" destId="{395D45F8-0B1E-492D-906F-159B4296EF36}" srcOrd="1" destOrd="0" parTransId="{96427CD5-EC7E-49F0-9945-D0722194D142}" sibTransId="{9760091E-2CBD-4350-B8F9-FFC2A510D85F}"/>
    <dgm:cxn modelId="{85A89F5B-D770-4CAD-A973-CFA0D9AAFC7F}" type="presOf" srcId="{14178E42-3F80-41D9-9CB4-9613B29B0550}" destId="{002A4BDE-3BCE-43FF-B8A3-F840239D4674}" srcOrd="0" destOrd="0" presId="urn:microsoft.com/office/officeart/2005/8/layout/vList2"/>
    <dgm:cxn modelId="{A28E7041-79AC-4CB8-8B62-2A52234A89E7}" type="presOf" srcId="{395D45F8-0B1E-492D-906F-159B4296EF36}" destId="{83894F21-0466-4B5A-AA8C-8D73D7C11176}" srcOrd="0" destOrd="0" presId="urn:microsoft.com/office/officeart/2005/8/layout/vList2"/>
    <dgm:cxn modelId="{2346DF52-3AD1-481B-A31B-7BD53B3490F9}" type="presOf" srcId="{AAB8455A-2B30-4BBD-B513-CE28474C30A2}" destId="{57B10DC2-41CE-4042-AE61-79BB5B5473FB}" srcOrd="0" destOrd="0" presId="urn:microsoft.com/office/officeart/2005/8/layout/vList2"/>
    <dgm:cxn modelId="{7331397C-9E4A-4AD1-960D-8E1EB6BF2101}" srcId="{2BDFC818-DE66-4B3C-84EF-2D2FFF17CA93}" destId="{A2177A0E-D776-4821-B66A-E089E2C8B2E9}" srcOrd="0" destOrd="0" parTransId="{AC850EA8-DE40-4846-8938-F8A2D6521A40}" sibTransId="{DF1E172C-2E8A-4B91-A184-33DDB3DFC377}"/>
    <dgm:cxn modelId="{B0654F7D-3A3A-47FE-BA7F-AE3326B346C9}" type="presOf" srcId="{A2177A0E-D776-4821-B66A-E089E2C8B2E9}" destId="{41E2062A-F62B-4FD3-963A-53EEF5266A49}" srcOrd="0" destOrd="0" presId="urn:microsoft.com/office/officeart/2005/8/layout/vList2"/>
    <dgm:cxn modelId="{F75B7798-0543-481F-ACEC-8429D30FDD88}" srcId="{2BDFC818-DE66-4B3C-84EF-2D2FFF17CA93}" destId="{AAB8455A-2B30-4BBD-B513-CE28474C30A2}" srcOrd="3" destOrd="0" parTransId="{8B9C4792-CF67-4C50-B51E-EE041FF487EC}" sibTransId="{2315ECFD-4A92-4C54-A4E4-429A44BEC0F4}"/>
    <dgm:cxn modelId="{5CE45DA4-BF35-4886-8650-2CF2D0F9410C}" type="presOf" srcId="{2BDFC818-DE66-4B3C-84EF-2D2FFF17CA93}" destId="{98180EFB-F0B2-46C6-A295-4D311DBCB3A5}" srcOrd="0" destOrd="0" presId="urn:microsoft.com/office/officeart/2005/8/layout/vList2"/>
    <dgm:cxn modelId="{705E13E5-9033-490B-AED0-DE7B2E5E8B34}" srcId="{2BDFC818-DE66-4B3C-84EF-2D2FFF17CA93}" destId="{F59A1153-DABC-4BEE-99BB-EFF51845AF42}" srcOrd="4" destOrd="0" parTransId="{C274DF04-11FA-49D9-ACFD-CB3BFE1A82EA}" sibTransId="{F307D863-2797-4BF2-AC03-6F5CCB8F7D3D}"/>
    <dgm:cxn modelId="{B2711AC4-FD6F-4BA2-829E-BE9735271B8B}" type="presParOf" srcId="{98180EFB-F0B2-46C6-A295-4D311DBCB3A5}" destId="{41E2062A-F62B-4FD3-963A-53EEF5266A49}" srcOrd="0" destOrd="0" presId="urn:microsoft.com/office/officeart/2005/8/layout/vList2"/>
    <dgm:cxn modelId="{81985E4E-D6F2-490C-AB98-6401C28335B0}" type="presParOf" srcId="{98180EFB-F0B2-46C6-A295-4D311DBCB3A5}" destId="{D1AA9A46-F0D8-4496-8DC1-BBFCDA0EDA26}" srcOrd="1" destOrd="0" presId="urn:microsoft.com/office/officeart/2005/8/layout/vList2"/>
    <dgm:cxn modelId="{50B3685B-388D-46A6-AE22-CFC51650332E}" type="presParOf" srcId="{98180EFB-F0B2-46C6-A295-4D311DBCB3A5}" destId="{83894F21-0466-4B5A-AA8C-8D73D7C11176}" srcOrd="2" destOrd="0" presId="urn:microsoft.com/office/officeart/2005/8/layout/vList2"/>
    <dgm:cxn modelId="{E1866276-B26D-4792-B4C9-7D0230E0C379}" type="presParOf" srcId="{98180EFB-F0B2-46C6-A295-4D311DBCB3A5}" destId="{759857D9-AFBF-419F-8C3B-95E9859C7DE8}" srcOrd="3" destOrd="0" presId="urn:microsoft.com/office/officeart/2005/8/layout/vList2"/>
    <dgm:cxn modelId="{392529D1-2C47-47D8-A36A-E056AC00C9FA}" type="presParOf" srcId="{98180EFB-F0B2-46C6-A295-4D311DBCB3A5}" destId="{002A4BDE-3BCE-43FF-B8A3-F840239D4674}" srcOrd="4" destOrd="0" presId="urn:microsoft.com/office/officeart/2005/8/layout/vList2"/>
    <dgm:cxn modelId="{DB46CF4A-31CB-4FF0-9345-6DC9A6960540}" type="presParOf" srcId="{98180EFB-F0B2-46C6-A295-4D311DBCB3A5}" destId="{D3DDDE5F-1DCE-4C2C-8E4B-9FBFCC82FFCA}" srcOrd="5" destOrd="0" presId="urn:microsoft.com/office/officeart/2005/8/layout/vList2"/>
    <dgm:cxn modelId="{101BFC6F-7F61-41E4-A750-4B42BD0AEC83}" type="presParOf" srcId="{98180EFB-F0B2-46C6-A295-4D311DBCB3A5}" destId="{57B10DC2-41CE-4042-AE61-79BB5B5473FB}" srcOrd="6" destOrd="0" presId="urn:microsoft.com/office/officeart/2005/8/layout/vList2"/>
    <dgm:cxn modelId="{DE6E9033-D966-4DEA-A3FE-DA5FA5C28C11}" type="presParOf" srcId="{98180EFB-F0B2-46C6-A295-4D311DBCB3A5}" destId="{F7EAA5CF-2656-481B-BE22-14FD237BDC49}" srcOrd="7" destOrd="0" presId="urn:microsoft.com/office/officeart/2005/8/layout/vList2"/>
    <dgm:cxn modelId="{0ACFF02E-1670-448F-BB5F-8102989307CA}" type="presParOf" srcId="{98180EFB-F0B2-46C6-A295-4D311DBCB3A5}" destId="{04AA6982-C8F4-4AFD-80E2-18A1ED231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 custT="1"/>
      <dgm:spPr/>
      <dgm:t>
        <a:bodyPr/>
        <a:lstStyle/>
        <a:p>
          <a:r>
            <a:rPr lang="en-US" sz="2000" dirty="0">
              <a:latin typeface="+mj-lt"/>
            </a:rPr>
            <a:t>Smart City resistant to the effects of a pandemic</a:t>
          </a:r>
          <a:endParaRPr lang="pl-PL" sz="2000" dirty="0">
            <a:latin typeface="+mj-lt"/>
          </a:endParaRP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578F11BB-3930-4FB3-9431-E2303F58D730}">
      <dgm:prSet phldrT="[Tekst]" custT="1"/>
      <dgm:spPr/>
      <dgm:t>
        <a:bodyPr/>
        <a:lstStyle/>
        <a:p>
          <a:r>
            <a:rPr lang="en-US" sz="2000" dirty="0">
              <a:latin typeface="+mj-lt"/>
            </a:rPr>
            <a:t>Smart City supporting the fight against the pandemic</a:t>
          </a:r>
          <a:endParaRPr lang="pl-PL" sz="2000" dirty="0">
            <a:latin typeface="+mj-lt"/>
          </a:endParaRP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 sz="1800">
            <a:latin typeface="+mj-lt"/>
          </a:endParaRPr>
        </a:p>
      </dgm:t>
    </dgm:pt>
    <dgm:pt modelId="{B1F14E52-7427-4731-A78D-2212E2320748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The pandemic generally does not affect the operation of solutions, and their effects are also achieved during remote work</a:t>
          </a:r>
          <a:endParaRPr lang="pl-PL" sz="1200" dirty="0">
            <a:latin typeface="+mj-lt"/>
          </a:endParaRPr>
        </a:p>
      </dgm:t>
    </dgm:pt>
    <dgm:pt modelId="{7D45723E-2542-44FB-BA90-42B23668B00D}" type="parTrans" cxnId="{3C06F2D1-5315-4E9C-BDF5-FB5A000CC3DF}">
      <dgm:prSet/>
      <dgm:spPr/>
      <dgm:t>
        <a:bodyPr/>
        <a:lstStyle/>
        <a:p>
          <a:endParaRPr lang="pl-PL" sz="1800"/>
        </a:p>
      </dgm:t>
    </dgm:pt>
    <dgm:pt modelId="{567B6095-AC89-484E-9716-EA4D3D51BB80}" type="sibTrans" cxnId="{3C06F2D1-5315-4E9C-BDF5-FB5A000CC3DF}">
      <dgm:prSet/>
      <dgm:spPr/>
      <dgm:t>
        <a:bodyPr/>
        <a:lstStyle/>
        <a:p>
          <a:endParaRPr lang="pl-PL" sz="1800"/>
        </a:p>
      </dgm:t>
    </dgm:pt>
    <dgm:pt modelId="{F8FEEDB1-0249-4930-ACB1-0C8E19C4C458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The most important area of supporting solutions is Healthcare - provided by telemedicine services</a:t>
          </a:r>
          <a:endParaRPr lang="pl-PL" sz="1200" dirty="0">
            <a:latin typeface="+mj-lt"/>
          </a:endParaRPr>
        </a:p>
      </dgm:t>
    </dgm:pt>
    <dgm:pt modelId="{937AAA7C-B83B-4AD9-95EE-1260B0319683}" type="parTrans" cxnId="{E33641BB-1B4B-46E5-A009-997EF7F4757F}">
      <dgm:prSet/>
      <dgm:spPr/>
      <dgm:t>
        <a:bodyPr/>
        <a:lstStyle/>
        <a:p>
          <a:endParaRPr lang="pl-PL"/>
        </a:p>
      </dgm:t>
    </dgm:pt>
    <dgm:pt modelId="{461F84C5-04F4-4280-8941-06B4A7D5C0AB}" type="sibTrans" cxnId="{E33641BB-1B4B-46E5-A009-997EF7F4757F}">
      <dgm:prSet/>
      <dgm:spPr/>
      <dgm:t>
        <a:bodyPr/>
        <a:lstStyle/>
        <a:p>
          <a:endParaRPr lang="pl-PL"/>
        </a:p>
      </dgm:t>
    </dgm:pt>
    <dgm:pt modelId="{26AF9B2F-36CF-4417-90BE-6EE3F37A7AFE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In the field of public safety, the solutions support e.g. </a:t>
          </a:r>
          <a:r>
            <a:rPr lang="pl-PL" sz="1200" dirty="0" err="1">
              <a:latin typeface="+mj-lt"/>
            </a:rPr>
            <a:t>detection</a:t>
          </a:r>
          <a:r>
            <a:rPr lang="pl-PL" sz="1200" dirty="0">
              <a:latin typeface="+mj-lt"/>
            </a:rPr>
            <a:t> of </a:t>
          </a:r>
          <a:r>
            <a:rPr lang="en-US" sz="1200" dirty="0">
              <a:latin typeface="+mj-lt"/>
            </a:rPr>
            <a:t>crowd</a:t>
          </a:r>
          <a:r>
            <a:rPr lang="pl-PL" sz="1200" dirty="0">
              <a:latin typeface="+mj-lt"/>
            </a:rPr>
            <a:t>s </a:t>
          </a:r>
          <a:r>
            <a:rPr lang="en-US" sz="1200" dirty="0">
              <a:latin typeface="+mj-lt"/>
            </a:rPr>
            <a:t>or potential contact with an infected person </a:t>
          </a:r>
          <a:endParaRPr lang="pl-PL" sz="1200" dirty="0">
            <a:latin typeface="+mj-lt"/>
          </a:endParaRPr>
        </a:p>
      </dgm:t>
    </dgm:pt>
    <dgm:pt modelId="{C5CB40C7-9F29-4141-BA85-95F05CA5BAF1}" type="parTrans" cxnId="{F8C9062B-CD0F-4530-B4DC-BD70F9A7DB8F}">
      <dgm:prSet/>
      <dgm:spPr/>
      <dgm:t>
        <a:bodyPr/>
        <a:lstStyle/>
        <a:p>
          <a:endParaRPr lang="pl-PL"/>
        </a:p>
      </dgm:t>
    </dgm:pt>
    <dgm:pt modelId="{E27EB48B-09A6-4E9C-BF5B-26473A70C8C7}" type="sibTrans" cxnId="{F8C9062B-CD0F-4530-B4DC-BD70F9A7DB8F}">
      <dgm:prSet/>
      <dgm:spPr/>
      <dgm:t>
        <a:bodyPr/>
        <a:lstStyle/>
        <a:p>
          <a:endParaRPr lang="pl-PL"/>
        </a:p>
      </dgm:t>
    </dgm:pt>
    <dgm:pt modelId="{BDCC1D2F-FE0C-437C-8162-4C4B7B1ADA3D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By using digital services, residents quickly adapt to the frequently changing reality and limitations </a:t>
          </a:r>
          <a:endParaRPr lang="pl-PL" sz="1200" dirty="0">
            <a:latin typeface="+mj-lt"/>
          </a:endParaRPr>
        </a:p>
      </dgm:t>
    </dgm:pt>
    <dgm:pt modelId="{F9CDF11C-D2B8-45D7-9C99-4EAEC0BD210A}" type="parTrans" cxnId="{1BB35D84-49A7-4FDB-98F6-7EBF35AFBDC4}">
      <dgm:prSet/>
      <dgm:spPr/>
      <dgm:t>
        <a:bodyPr/>
        <a:lstStyle/>
        <a:p>
          <a:endParaRPr lang="pl-PL"/>
        </a:p>
      </dgm:t>
    </dgm:pt>
    <dgm:pt modelId="{C057B91C-C72D-4063-80D4-DD5233996FDD}" type="sibTrans" cxnId="{1BB35D84-49A7-4FDB-98F6-7EBF35AFBDC4}">
      <dgm:prSet/>
      <dgm:spPr/>
      <dgm:t>
        <a:bodyPr/>
        <a:lstStyle/>
        <a:p>
          <a:endParaRPr lang="pl-PL"/>
        </a:p>
      </dgm:t>
    </dgm:pt>
    <dgm:pt modelId="{BCE30D9D-85BC-4A95-A920-1E14913068CF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Solutions</a:t>
          </a:r>
          <a:r>
            <a:rPr lang="pl-PL" sz="1200" dirty="0">
              <a:latin typeface="+mj-lt"/>
            </a:rPr>
            <a:t> </a:t>
          </a:r>
          <a:r>
            <a:rPr lang="en-US" sz="1200" dirty="0" err="1">
              <a:latin typeface="+mj-lt"/>
            </a:rPr>
            <a:t>provid</a:t>
          </a:r>
          <a:r>
            <a:rPr lang="pl-PL" sz="1200" dirty="0" err="1">
              <a:latin typeface="+mj-lt"/>
            </a:rPr>
            <a:t>ing</a:t>
          </a:r>
          <a:r>
            <a:rPr lang="en-US" sz="1200" dirty="0">
              <a:latin typeface="+mj-lt"/>
            </a:rPr>
            <a:t> remote services that minimize interpersonal contacts stand out </a:t>
          </a:r>
          <a:endParaRPr lang="pl-PL" sz="1200" dirty="0">
            <a:latin typeface="+mj-lt"/>
          </a:endParaRPr>
        </a:p>
      </dgm:t>
    </dgm:pt>
    <dgm:pt modelId="{32AF0BEB-B961-4CBE-A001-BEA59B2576C5}" type="parTrans" cxnId="{24718648-D67A-41C3-8B1C-4EDFB833D8D6}">
      <dgm:prSet/>
      <dgm:spPr/>
      <dgm:t>
        <a:bodyPr/>
        <a:lstStyle/>
        <a:p>
          <a:endParaRPr lang="pl-PL"/>
        </a:p>
      </dgm:t>
    </dgm:pt>
    <dgm:pt modelId="{30632909-5420-4DC9-93C8-D370C3784F0E}" type="sibTrans" cxnId="{24718648-D67A-41C3-8B1C-4EDFB833D8D6}">
      <dgm:prSet/>
      <dgm:spPr/>
      <dgm:t>
        <a:bodyPr/>
        <a:lstStyle/>
        <a:p>
          <a:endParaRPr lang="pl-PL"/>
        </a:p>
      </dgm:t>
    </dgm:pt>
    <dgm:pt modelId="{79A9410C-F598-47CE-A7BE-E26CBDFF9DCF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It was also important to ensure access to services in which contacts were significantly limited - in education and administration </a:t>
          </a:r>
          <a:endParaRPr lang="pl-PL" sz="1200" dirty="0">
            <a:latin typeface="+mj-lt"/>
          </a:endParaRPr>
        </a:p>
      </dgm:t>
    </dgm:pt>
    <dgm:pt modelId="{FC8FF70F-809B-473B-8DE9-B203A5CD3C4B}" type="parTrans" cxnId="{C7D89BED-C615-4FC7-A469-F4FD216E10B3}">
      <dgm:prSet/>
      <dgm:spPr/>
      <dgm:t>
        <a:bodyPr/>
        <a:lstStyle/>
        <a:p>
          <a:endParaRPr lang="pl-PL"/>
        </a:p>
      </dgm:t>
    </dgm:pt>
    <dgm:pt modelId="{24DBDE4A-13DE-48B7-BED9-3A0006A3254C}" type="sibTrans" cxnId="{C7D89BED-C615-4FC7-A469-F4FD216E10B3}">
      <dgm:prSet/>
      <dgm:spPr/>
      <dgm:t>
        <a:bodyPr/>
        <a:lstStyle/>
        <a:p>
          <a:endParaRPr lang="pl-PL"/>
        </a:p>
      </dgm:t>
    </dgm:pt>
    <dgm:pt modelId="{C0624787-B115-44ED-9C1B-D1E21A54114A}" type="pres">
      <dgm:prSet presAssocID="{214001B1-4113-4003-9CD2-250FCD8C9F09}" presName="layout" presStyleCnt="0">
        <dgm:presLayoutVars>
          <dgm:chMax/>
          <dgm:chPref/>
          <dgm:dir/>
          <dgm:resizeHandles/>
        </dgm:presLayoutVars>
      </dgm:prSet>
      <dgm:spPr/>
    </dgm:pt>
    <dgm:pt modelId="{8A4F25F8-E6BE-44E3-B60A-33EDF40395F1}" type="pres">
      <dgm:prSet presAssocID="{1D74685D-237C-4CF3-8048-6617FDCBA32C}" presName="root" presStyleCnt="0">
        <dgm:presLayoutVars>
          <dgm:chMax/>
          <dgm:chPref/>
        </dgm:presLayoutVars>
      </dgm:prSet>
      <dgm:spPr/>
    </dgm:pt>
    <dgm:pt modelId="{D1BB5214-618B-4268-A1E1-2BB5D10405A4}" type="pres">
      <dgm:prSet presAssocID="{1D74685D-237C-4CF3-8048-6617FDCBA32C}" presName="rootComposite" presStyleCnt="0">
        <dgm:presLayoutVars/>
      </dgm:prSet>
      <dgm:spPr/>
    </dgm:pt>
    <dgm:pt modelId="{F77E5570-D64A-4F31-8423-23D93AA24DCA}" type="pres">
      <dgm:prSet presAssocID="{1D74685D-237C-4CF3-8048-6617FDCBA32C}" presName="ParentAccent" presStyleLbl="alignNode1" presStyleIdx="0" presStyleCnt="2"/>
      <dgm:spPr/>
    </dgm:pt>
    <dgm:pt modelId="{823BE417-5625-415D-A997-646BBE1EEC2A}" type="pres">
      <dgm:prSet presAssocID="{1D74685D-237C-4CF3-8048-6617FDCBA32C}" presName="ParentSmallAccent" presStyleLbl="fgAcc1" presStyleIdx="0" presStyleCnt="2"/>
      <dgm:spPr/>
    </dgm:pt>
    <dgm:pt modelId="{3F2D3D49-13CD-4688-95FB-571336C8333E}" type="pres">
      <dgm:prSet presAssocID="{1D74685D-237C-4CF3-8048-6617FDCBA32C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FC00E1FE-2319-4F50-B7D2-D6EB8CBD9794}" type="pres">
      <dgm:prSet presAssocID="{1D74685D-237C-4CF3-8048-6617FDCBA32C}" presName="childShape" presStyleCnt="0">
        <dgm:presLayoutVars>
          <dgm:chMax val="0"/>
          <dgm:chPref val="0"/>
        </dgm:presLayoutVars>
      </dgm:prSet>
      <dgm:spPr/>
    </dgm:pt>
    <dgm:pt modelId="{8C65559F-11F8-469A-8F59-41F5E83D2DCD}" type="pres">
      <dgm:prSet presAssocID="{B1F14E52-7427-4731-A78D-2212E2320748}" presName="childComposite" presStyleCnt="0">
        <dgm:presLayoutVars>
          <dgm:chMax val="0"/>
          <dgm:chPref val="0"/>
        </dgm:presLayoutVars>
      </dgm:prSet>
      <dgm:spPr/>
    </dgm:pt>
    <dgm:pt modelId="{882D2F17-FC6F-4CEE-BC85-24667A0ADB48}" type="pres">
      <dgm:prSet presAssocID="{B1F14E52-7427-4731-A78D-2212E2320748}" presName="ChildAccent" presStyleLbl="solidFgAcc1" presStyleIdx="0" presStyleCnt="6"/>
      <dgm:spPr/>
    </dgm:pt>
    <dgm:pt modelId="{567CD84E-12B9-4B36-87AC-B0EE35F7C6B5}" type="pres">
      <dgm:prSet presAssocID="{B1F14E52-7427-4731-A78D-2212E2320748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983084E1-77C1-473B-AFEA-49BC5251A13E}" type="pres">
      <dgm:prSet presAssocID="{BDCC1D2F-FE0C-437C-8162-4C4B7B1ADA3D}" presName="childComposite" presStyleCnt="0">
        <dgm:presLayoutVars>
          <dgm:chMax val="0"/>
          <dgm:chPref val="0"/>
        </dgm:presLayoutVars>
      </dgm:prSet>
      <dgm:spPr/>
    </dgm:pt>
    <dgm:pt modelId="{D089A2B0-E9CF-422F-9BD4-0AEECC5690A1}" type="pres">
      <dgm:prSet presAssocID="{BDCC1D2F-FE0C-437C-8162-4C4B7B1ADA3D}" presName="ChildAccent" presStyleLbl="solidFgAcc1" presStyleIdx="1" presStyleCnt="6"/>
      <dgm:spPr/>
    </dgm:pt>
    <dgm:pt modelId="{2435916F-5064-4F8E-B7E9-B4B358F6483E}" type="pres">
      <dgm:prSet presAssocID="{BDCC1D2F-FE0C-437C-8162-4C4B7B1ADA3D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9B9A8AF7-7B53-4A53-A68E-0B4BD939CC30}" type="pres">
      <dgm:prSet presAssocID="{BCE30D9D-85BC-4A95-A920-1E14913068CF}" presName="childComposite" presStyleCnt="0">
        <dgm:presLayoutVars>
          <dgm:chMax val="0"/>
          <dgm:chPref val="0"/>
        </dgm:presLayoutVars>
      </dgm:prSet>
      <dgm:spPr/>
    </dgm:pt>
    <dgm:pt modelId="{1C9D00CD-D957-4EA8-86D8-3335C4ACCB75}" type="pres">
      <dgm:prSet presAssocID="{BCE30D9D-85BC-4A95-A920-1E14913068CF}" presName="ChildAccent" presStyleLbl="solidFgAcc1" presStyleIdx="2" presStyleCnt="6"/>
      <dgm:spPr/>
    </dgm:pt>
    <dgm:pt modelId="{157AD182-346F-46EB-8242-3C4349248615}" type="pres">
      <dgm:prSet presAssocID="{BCE30D9D-85BC-4A95-A920-1E14913068CF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F484F80-310E-45CD-99E8-FBF5721F89CC}" type="pres">
      <dgm:prSet presAssocID="{578F11BB-3930-4FB3-9431-E2303F58D730}" presName="root" presStyleCnt="0">
        <dgm:presLayoutVars>
          <dgm:chMax/>
          <dgm:chPref/>
        </dgm:presLayoutVars>
      </dgm:prSet>
      <dgm:spPr/>
    </dgm:pt>
    <dgm:pt modelId="{5CD824A4-710F-4241-81BB-7393EB35F2AF}" type="pres">
      <dgm:prSet presAssocID="{578F11BB-3930-4FB3-9431-E2303F58D730}" presName="rootComposite" presStyleCnt="0">
        <dgm:presLayoutVars/>
      </dgm:prSet>
      <dgm:spPr/>
    </dgm:pt>
    <dgm:pt modelId="{AF611280-D92F-4ECB-B163-9A57636B4320}" type="pres">
      <dgm:prSet presAssocID="{578F11BB-3930-4FB3-9431-E2303F58D730}" presName="ParentAccent" presStyleLbl="alignNode1" presStyleIdx="1" presStyleCnt="2"/>
      <dgm:spPr/>
    </dgm:pt>
    <dgm:pt modelId="{CB449BD0-C584-4FB9-83CD-A923DDB4A5BA}" type="pres">
      <dgm:prSet presAssocID="{578F11BB-3930-4FB3-9431-E2303F58D730}" presName="ParentSmallAccent" presStyleLbl="fgAcc1" presStyleIdx="1" presStyleCnt="2"/>
      <dgm:spPr/>
    </dgm:pt>
    <dgm:pt modelId="{40BEF9B0-2DAB-458F-85F4-30C7ADFA518C}" type="pres">
      <dgm:prSet presAssocID="{578F11BB-3930-4FB3-9431-E2303F58D73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E2AA8770-6165-48ED-9E00-CEE6C402B8F3}" type="pres">
      <dgm:prSet presAssocID="{578F11BB-3930-4FB3-9431-E2303F58D730}" presName="childShape" presStyleCnt="0">
        <dgm:presLayoutVars>
          <dgm:chMax val="0"/>
          <dgm:chPref val="0"/>
        </dgm:presLayoutVars>
      </dgm:prSet>
      <dgm:spPr/>
    </dgm:pt>
    <dgm:pt modelId="{47E28B2B-F1D7-4BD8-8B10-48E0F95A1E77}" type="pres">
      <dgm:prSet presAssocID="{F8FEEDB1-0249-4930-ACB1-0C8E19C4C458}" presName="childComposite" presStyleCnt="0">
        <dgm:presLayoutVars>
          <dgm:chMax val="0"/>
          <dgm:chPref val="0"/>
        </dgm:presLayoutVars>
      </dgm:prSet>
      <dgm:spPr/>
    </dgm:pt>
    <dgm:pt modelId="{CB15318B-84A6-4CD3-B9D1-41680E7748C5}" type="pres">
      <dgm:prSet presAssocID="{F8FEEDB1-0249-4930-ACB1-0C8E19C4C458}" presName="ChildAccent" presStyleLbl="solidFgAcc1" presStyleIdx="3" presStyleCnt="6"/>
      <dgm:spPr/>
    </dgm:pt>
    <dgm:pt modelId="{BFE5B471-88CB-46A7-9E29-0DF574691964}" type="pres">
      <dgm:prSet presAssocID="{F8FEEDB1-0249-4930-ACB1-0C8E19C4C458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019BE98-5ADE-4EC2-821A-6ECB297DC318}" type="pres">
      <dgm:prSet presAssocID="{26AF9B2F-36CF-4417-90BE-6EE3F37A7AFE}" presName="childComposite" presStyleCnt="0">
        <dgm:presLayoutVars>
          <dgm:chMax val="0"/>
          <dgm:chPref val="0"/>
        </dgm:presLayoutVars>
      </dgm:prSet>
      <dgm:spPr/>
    </dgm:pt>
    <dgm:pt modelId="{F586D5C9-F770-4420-BCA7-0AB45C754C81}" type="pres">
      <dgm:prSet presAssocID="{26AF9B2F-36CF-4417-90BE-6EE3F37A7AFE}" presName="ChildAccent" presStyleLbl="solidFgAcc1" presStyleIdx="4" presStyleCnt="6"/>
      <dgm:spPr/>
    </dgm:pt>
    <dgm:pt modelId="{75A39EE1-AF0D-4971-8220-89FCC92B8D4D}" type="pres">
      <dgm:prSet presAssocID="{26AF9B2F-36CF-4417-90BE-6EE3F37A7AFE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2753F78-FE99-4CBC-A2C7-59898D4C1FFC}" type="pres">
      <dgm:prSet presAssocID="{79A9410C-F598-47CE-A7BE-E26CBDFF9DCF}" presName="childComposite" presStyleCnt="0">
        <dgm:presLayoutVars>
          <dgm:chMax val="0"/>
          <dgm:chPref val="0"/>
        </dgm:presLayoutVars>
      </dgm:prSet>
      <dgm:spPr/>
    </dgm:pt>
    <dgm:pt modelId="{B5F76C34-AB06-4E47-98FB-471AF0FF2E42}" type="pres">
      <dgm:prSet presAssocID="{79A9410C-F598-47CE-A7BE-E26CBDFF9DCF}" presName="ChildAccent" presStyleLbl="solidFgAcc1" presStyleIdx="5" presStyleCnt="6"/>
      <dgm:spPr/>
    </dgm:pt>
    <dgm:pt modelId="{69735321-ED3D-4AB9-B6F9-29FA59FA7532}" type="pres">
      <dgm:prSet presAssocID="{79A9410C-F598-47CE-A7BE-E26CBDFF9DC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767E91B-A2C3-410C-AFC0-CDE6F148DCF3}" type="presOf" srcId="{B1F14E52-7427-4731-A78D-2212E2320748}" destId="{567CD84E-12B9-4B36-87AC-B0EE35F7C6B5}" srcOrd="0" destOrd="0" presId="urn:microsoft.com/office/officeart/2008/layout/SquareAccentList"/>
    <dgm:cxn modelId="{F8C9062B-CD0F-4530-B4DC-BD70F9A7DB8F}" srcId="{578F11BB-3930-4FB3-9431-E2303F58D730}" destId="{26AF9B2F-36CF-4417-90BE-6EE3F37A7AFE}" srcOrd="1" destOrd="0" parTransId="{C5CB40C7-9F29-4141-BA85-95F05CA5BAF1}" sibTransId="{E27EB48B-09A6-4E9C-BF5B-26473A70C8C7}"/>
    <dgm:cxn modelId="{1EC11148-DA32-41BC-B7A5-1E87DBEEEC3A}" type="presOf" srcId="{1D74685D-237C-4CF3-8048-6617FDCBA32C}" destId="{3F2D3D49-13CD-4688-95FB-571336C8333E}" srcOrd="0" destOrd="0" presId="urn:microsoft.com/office/officeart/2008/layout/SquareAccentList"/>
    <dgm:cxn modelId="{24718648-D67A-41C3-8B1C-4EDFB833D8D6}" srcId="{1D74685D-237C-4CF3-8048-6617FDCBA32C}" destId="{BCE30D9D-85BC-4A95-A920-1E14913068CF}" srcOrd="2" destOrd="0" parTransId="{32AF0BEB-B961-4CBE-A001-BEA59B2576C5}" sibTransId="{30632909-5420-4DC9-93C8-D370C3784F0E}"/>
    <dgm:cxn modelId="{6AEB744D-C9B3-424C-B017-D8DCDF57C7E2}" type="presOf" srcId="{BCE30D9D-85BC-4A95-A920-1E14913068CF}" destId="{157AD182-346F-46EB-8242-3C4349248615}" srcOrd="0" destOrd="0" presId="urn:microsoft.com/office/officeart/2008/layout/SquareAccentList"/>
    <dgm:cxn modelId="{D27ECD58-9E09-4AE7-A8CB-7BAED6D0E5C3}" type="presOf" srcId="{26AF9B2F-36CF-4417-90BE-6EE3F37A7AFE}" destId="{75A39EE1-AF0D-4971-8220-89FCC92B8D4D}" srcOrd="0" destOrd="0" presId="urn:microsoft.com/office/officeart/2008/layout/SquareAccentList"/>
    <dgm:cxn modelId="{1BB35D84-49A7-4FDB-98F6-7EBF35AFBDC4}" srcId="{1D74685D-237C-4CF3-8048-6617FDCBA32C}" destId="{BDCC1D2F-FE0C-437C-8162-4C4B7B1ADA3D}" srcOrd="1" destOrd="0" parTransId="{F9CDF11C-D2B8-45D7-9C99-4EAEC0BD210A}" sibTransId="{C057B91C-C72D-4063-80D4-DD5233996FDD}"/>
    <dgm:cxn modelId="{C32CCFA0-FE97-4106-B11A-6F1E7CC1B4F6}" type="presOf" srcId="{79A9410C-F598-47CE-A7BE-E26CBDFF9DCF}" destId="{69735321-ED3D-4AB9-B6F9-29FA59FA7532}" srcOrd="0" destOrd="0" presId="urn:microsoft.com/office/officeart/2008/layout/SquareAccentList"/>
    <dgm:cxn modelId="{45B80BAF-02CB-4FA3-AAC0-2F7B1721D39D}" type="presOf" srcId="{F8FEEDB1-0249-4930-ACB1-0C8E19C4C458}" destId="{BFE5B471-88CB-46A7-9E29-0DF574691964}" srcOrd="0" destOrd="0" presId="urn:microsoft.com/office/officeart/2008/layout/SquareAccentList"/>
    <dgm:cxn modelId="{838518B2-A57B-43AB-BB95-52CB05C6E35B}" type="presOf" srcId="{578F11BB-3930-4FB3-9431-E2303F58D730}" destId="{40BEF9B0-2DAB-458F-85F4-30C7ADFA518C}" srcOrd="0" destOrd="0" presId="urn:microsoft.com/office/officeart/2008/layout/SquareAccentList"/>
    <dgm:cxn modelId="{E33641BB-1B4B-46E5-A009-997EF7F4757F}" srcId="{578F11BB-3930-4FB3-9431-E2303F58D730}" destId="{F8FEEDB1-0249-4930-ACB1-0C8E19C4C458}" srcOrd="0" destOrd="0" parTransId="{937AAA7C-B83B-4AD9-95EE-1260B0319683}" sibTransId="{461F84C5-04F4-4280-8941-06B4A7D5C0AB}"/>
    <dgm:cxn modelId="{685CB3D1-067F-4DD3-9190-CB2045850C68}" type="presOf" srcId="{BDCC1D2F-FE0C-437C-8162-4C4B7B1ADA3D}" destId="{2435916F-5064-4F8E-B7E9-B4B358F6483E}" srcOrd="0" destOrd="0" presId="urn:microsoft.com/office/officeart/2008/layout/SquareAccentList"/>
    <dgm:cxn modelId="{3C06F2D1-5315-4E9C-BDF5-FB5A000CC3DF}" srcId="{1D74685D-237C-4CF3-8048-6617FDCBA32C}" destId="{B1F14E52-7427-4731-A78D-2212E2320748}" srcOrd="0" destOrd="0" parTransId="{7D45723E-2542-44FB-BA90-42B23668B00D}" sibTransId="{567B6095-AC89-484E-9716-EA4D3D51BB80}"/>
    <dgm:cxn modelId="{780548DB-2F3E-4FBC-96F8-96E1AE33E823}" type="presOf" srcId="{214001B1-4113-4003-9CD2-250FCD8C9F09}" destId="{C0624787-B115-44ED-9C1B-D1E21A54114A}" srcOrd="0" destOrd="0" presId="urn:microsoft.com/office/officeart/2008/layout/SquareAccentList"/>
    <dgm:cxn modelId="{4C0619E2-3207-47E3-8D57-8273675B1FE5}" srcId="{214001B1-4113-4003-9CD2-250FCD8C9F09}" destId="{578F11BB-3930-4FB3-9431-E2303F58D730}" srcOrd="1" destOrd="0" parTransId="{8656311E-5436-47F8-A0FF-76275D524EAE}" sibTransId="{06CFF598-2788-4DD0-B260-CB85843AD551}"/>
    <dgm:cxn modelId="{C7D89BED-C615-4FC7-A469-F4FD216E10B3}" srcId="{578F11BB-3930-4FB3-9431-E2303F58D730}" destId="{79A9410C-F598-47CE-A7BE-E26CBDFF9DCF}" srcOrd="2" destOrd="0" parTransId="{FC8FF70F-809B-473B-8DE9-B203A5CD3C4B}" sibTransId="{24DBDE4A-13DE-48B7-BED9-3A0006A3254C}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671D5146-75FF-435A-88E6-B6E71F9E9951}" type="presParOf" srcId="{C0624787-B115-44ED-9C1B-D1E21A54114A}" destId="{8A4F25F8-E6BE-44E3-B60A-33EDF40395F1}" srcOrd="0" destOrd="0" presId="urn:microsoft.com/office/officeart/2008/layout/SquareAccentList"/>
    <dgm:cxn modelId="{57DD2233-0F0C-4D0E-B59F-8822C7D2D744}" type="presParOf" srcId="{8A4F25F8-E6BE-44E3-B60A-33EDF40395F1}" destId="{D1BB5214-618B-4268-A1E1-2BB5D10405A4}" srcOrd="0" destOrd="0" presId="urn:microsoft.com/office/officeart/2008/layout/SquareAccentList"/>
    <dgm:cxn modelId="{CBE614F9-1A6C-440A-9476-9E4A4B996448}" type="presParOf" srcId="{D1BB5214-618B-4268-A1E1-2BB5D10405A4}" destId="{F77E5570-D64A-4F31-8423-23D93AA24DCA}" srcOrd="0" destOrd="0" presId="urn:microsoft.com/office/officeart/2008/layout/SquareAccentList"/>
    <dgm:cxn modelId="{BEA5297E-2C56-4130-81BA-71A9F5BF31DC}" type="presParOf" srcId="{D1BB5214-618B-4268-A1E1-2BB5D10405A4}" destId="{823BE417-5625-415D-A997-646BBE1EEC2A}" srcOrd="1" destOrd="0" presId="urn:microsoft.com/office/officeart/2008/layout/SquareAccentList"/>
    <dgm:cxn modelId="{73B686CF-985B-4AC1-BC29-98A4ABF20103}" type="presParOf" srcId="{D1BB5214-618B-4268-A1E1-2BB5D10405A4}" destId="{3F2D3D49-13CD-4688-95FB-571336C8333E}" srcOrd="2" destOrd="0" presId="urn:microsoft.com/office/officeart/2008/layout/SquareAccentList"/>
    <dgm:cxn modelId="{C558C236-B741-4D95-A67F-78F9A28C9AE2}" type="presParOf" srcId="{8A4F25F8-E6BE-44E3-B60A-33EDF40395F1}" destId="{FC00E1FE-2319-4F50-B7D2-D6EB8CBD9794}" srcOrd="1" destOrd="0" presId="urn:microsoft.com/office/officeart/2008/layout/SquareAccentList"/>
    <dgm:cxn modelId="{B6B62B62-621C-4559-878C-47194DD045E2}" type="presParOf" srcId="{FC00E1FE-2319-4F50-B7D2-D6EB8CBD9794}" destId="{8C65559F-11F8-469A-8F59-41F5E83D2DCD}" srcOrd="0" destOrd="0" presId="urn:microsoft.com/office/officeart/2008/layout/SquareAccentList"/>
    <dgm:cxn modelId="{2B483AA6-F6E0-4E49-BE89-14F054AB359C}" type="presParOf" srcId="{8C65559F-11F8-469A-8F59-41F5E83D2DCD}" destId="{882D2F17-FC6F-4CEE-BC85-24667A0ADB48}" srcOrd="0" destOrd="0" presId="urn:microsoft.com/office/officeart/2008/layout/SquareAccentList"/>
    <dgm:cxn modelId="{B6E0CE51-8958-4DB8-8ECC-81CEE5667887}" type="presParOf" srcId="{8C65559F-11F8-469A-8F59-41F5E83D2DCD}" destId="{567CD84E-12B9-4B36-87AC-B0EE35F7C6B5}" srcOrd="1" destOrd="0" presId="urn:microsoft.com/office/officeart/2008/layout/SquareAccentList"/>
    <dgm:cxn modelId="{2037649C-AA92-4231-92A7-B30A98C73A6E}" type="presParOf" srcId="{FC00E1FE-2319-4F50-B7D2-D6EB8CBD9794}" destId="{983084E1-77C1-473B-AFEA-49BC5251A13E}" srcOrd="1" destOrd="0" presId="urn:microsoft.com/office/officeart/2008/layout/SquareAccentList"/>
    <dgm:cxn modelId="{A898F170-01A5-46F2-B58A-7898390DFA96}" type="presParOf" srcId="{983084E1-77C1-473B-AFEA-49BC5251A13E}" destId="{D089A2B0-E9CF-422F-9BD4-0AEECC5690A1}" srcOrd="0" destOrd="0" presId="urn:microsoft.com/office/officeart/2008/layout/SquareAccentList"/>
    <dgm:cxn modelId="{9DCB1700-2305-4B5D-93C9-A8399AF42110}" type="presParOf" srcId="{983084E1-77C1-473B-AFEA-49BC5251A13E}" destId="{2435916F-5064-4F8E-B7E9-B4B358F6483E}" srcOrd="1" destOrd="0" presId="urn:microsoft.com/office/officeart/2008/layout/SquareAccentList"/>
    <dgm:cxn modelId="{3C49D597-91FB-4997-9403-888589ED7312}" type="presParOf" srcId="{FC00E1FE-2319-4F50-B7D2-D6EB8CBD9794}" destId="{9B9A8AF7-7B53-4A53-A68E-0B4BD939CC30}" srcOrd="2" destOrd="0" presId="urn:microsoft.com/office/officeart/2008/layout/SquareAccentList"/>
    <dgm:cxn modelId="{A0833F23-7A2A-4D0A-BF44-3A576C5623F5}" type="presParOf" srcId="{9B9A8AF7-7B53-4A53-A68E-0B4BD939CC30}" destId="{1C9D00CD-D957-4EA8-86D8-3335C4ACCB75}" srcOrd="0" destOrd="0" presId="urn:microsoft.com/office/officeart/2008/layout/SquareAccentList"/>
    <dgm:cxn modelId="{3CF55936-7C29-4228-9BF2-366A26842EC7}" type="presParOf" srcId="{9B9A8AF7-7B53-4A53-A68E-0B4BD939CC30}" destId="{157AD182-346F-46EB-8242-3C4349248615}" srcOrd="1" destOrd="0" presId="urn:microsoft.com/office/officeart/2008/layout/SquareAccentList"/>
    <dgm:cxn modelId="{CBC5F0AB-E32D-43AA-861E-C93C21B9A1BD}" type="presParOf" srcId="{C0624787-B115-44ED-9C1B-D1E21A54114A}" destId="{5F484F80-310E-45CD-99E8-FBF5721F89CC}" srcOrd="1" destOrd="0" presId="urn:microsoft.com/office/officeart/2008/layout/SquareAccentList"/>
    <dgm:cxn modelId="{57E4014D-F3C4-453E-87F4-DE169A7555D5}" type="presParOf" srcId="{5F484F80-310E-45CD-99E8-FBF5721F89CC}" destId="{5CD824A4-710F-4241-81BB-7393EB35F2AF}" srcOrd="0" destOrd="0" presId="urn:microsoft.com/office/officeart/2008/layout/SquareAccentList"/>
    <dgm:cxn modelId="{91CB335A-386C-49EE-9BD7-342A8102AC7C}" type="presParOf" srcId="{5CD824A4-710F-4241-81BB-7393EB35F2AF}" destId="{AF611280-D92F-4ECB-B163-9A57636B4320}" srcOrd="0" destOrd="0" presId="urn:microsoft.com/office/officeart/2008/layout/SquareAccentList"/>
    <dgm:cxn modelId="{FE5CD007-D1E7-49CF-9029-CF56A6F053F6}" type="presParOf" srcId="{5CD824A4-710F-4241-81BB-7393EB35F2AF}" destId="{CB449BD0-C584-4FB9-83CD-A923DDB4A5BA}" srcOrd="1" destOrd="0" presId="urn:microsoft.com/office/officeart/2008/layout/SquareAccentList"/>
    <dgm:cxn modelId="{12D2A205-7A0A-41FB-A5A2-6428A862B7A2}" type="presParOf" srcId="{5CD824A4-710F-4241-81BB-7393EB35F2AF}" destId="{40BEF9B0-2DAB-458F-85F4-30C7ADFA518C}" srcOrd="2" destOrd="0" presId="urn:microsoft.com/office/officeart/2008/layout/SquareAccentList"/>
    <dgm:cxn modelId="{4E2C6892-1B48-41F5-A1C8-08FC37EBE1EA}" type="presParOf" srcId="{5F484F80-310E-45CD-99E8-FBF5721F89CC}" destId="{E2AA8770-6165-48ED-9E00-CEE6C402B8F3}" srcOrd="1" destOrd="0" presId="urn:microsoft.com/office/officeart/2008/layout/SquareAccentList"/>
    <dgm:cxn modelId="{C8C0CA1F-E9DE-4F72-B0F1-AB94453E7B56}" type="presParOf" srcId="{E2AA8770-6165-48ED-9E00-CEE6C402B8F3}" destId="{47E28B2B-F1D7-4BD8-8B10-48E0F95A1E77}" srcOrd="0" destOrd="0" presId="urn:microsoft.com/office/officeart/2008/layout/SquareAccentList"/>
    <dgm:cxn modelId="{81A842F4-D8EF-47CE-8C88-23F7E37599F0}" type="presParOf" srcId="{47E28B2B-F1D7-4BD8-8B10-48E0F95A1E77}" destId="{CB15318B-84A6-4CD3-B9D1-41680E7748C5}" srcOrd="0" destOrd="0" presId="urn:microsoft.com/office/officeart/2008/layout/SquareAccentList"/>
    <dgm:cxn modelId="{2B23166D-D267-4AEF-B76E-3003AE7F2856}" type="presParOf" srcId="{47E28B2B-F1D7-4BD8-8B10-48E0F95A1E77}" destId="{BFE5B471-88CB-46A7-9E29-0DF574691964}" srcOrd="1" destOrd="0" presId="urn:microsoft.com/office/officeart/2008/layout/SquareAccentList"/>
    <dgm:cxn modelId="{A297469B-54EB-40B9-AF5B-B19DF9BDDA38}" type="presParOf" srcId="{E2AA8770-6165-48ED-9E00-CEE6C402B8F3}" destId="{7019BE98-5ADE-4EC2-821A-6ECB297DC318}" srcOrd="1" destOrd="0" presId="urn:microsoft.com/office/officeart/2008/layout/SquareAccentList"/>
    <dgm:cxn modelId="{C61119B4-18F3-49E7-B46B-A4950C725561}" type="presParOf" srcId="{7019BE98-5ADE-4EC2-821A-6ECB297DC318}" destId="{F586D5C9-F770-4420-BCA7-0AB45C754C81}" srcOrd="0" destOrd="0" presId="urn:microsoft.com/office/officeart/2008/layout/SquareAccentList"/>
    <dgm:cxn modelId="{85E1137A-261A-42FA-B459-CBCB2EF184EC}" type="presParOf" srcId="{7019BE98-5ADE-4EC2-821A-6ECB297DC318}" destId="{75A39EE1-AF0D-4971-8220-89FCC92B8D4D}" srcOrd="1" destOrd="0" presId="urn:microsoft.com/office/officeart/2008/layout/SquareAccentList"/>
    <dgm:cxn modelId="{45381AE9-FBA6-4DB7-B275-3B892AD523FC}" type="presParOf" srcId="{E2AA8770-6165-48ED-9E00-CEE6C402B8F3}" destId="{C2753F78-FE99-4CBC-A2C7-59898D4C1FFC}" srcOrd="2" destOrd="0" presId="urn:microsoft.com/office/officeart/2008/layout/SquareAccentList"/>
    <dgm:cxn modelId="{8ACF360C-C1BD-4CEF-B1CC-888B0DE99489}" type="presParOf" srcId="{C2753F78-FE99-4CBC-A2C7-59898D4C1FFC}" destId="{B5F76C34-AB06-4E47-98FB-471AF0FF2E42}" srcOrd="0" destOrd="0" presId="urn:microsoft.com/office/officeart/2008/layout/SquareAccentList"/>
    <dgm:cxn modelId="{7D8043A6-CCDE-4F10-829F-D18A6E2529AA}" type="presParOf" srcId="{C2753F78-FE99-4CBC-A2C7-59898D4C1FFC}" destId="{69735321-ED3D-4AB9-B6F9-29FA59FA753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724F5-2595-45F1-8F85-B79EBF51FF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0993245-B6AB-4A79-BC42-2EEFEB88B45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1. SCOPE OF THE STUDY</a:t>
          </a:r>
          <a:endParaRPr lang="pl-PL" b="1" dirty="0">
            <a:solidFill>
              <a:schemeClr val="tx1"/>
            </a:solidFill>
            <a:latin typeface="+mj-lt"/>
          </a:endParaRPr>
        </a:p>
      </dgm:t>
    </dgm:pt>
    <dgm:pt modelId="{2B183EE6-DC8D-451E-A850-0E899D206044}" type="parTrans" cxnId="{F8662737-0393-460C-8D9F-B4C420000B7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B066BF5-B904-4F65-ACE9-23EDD749B366}" type="sibTrans" cxnId="{F8662737-0393-460C-8D9F-B4C420000B7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74A2A4CD-A76A-489E-AFD7-2C9BFFE62E5C}">
      <dgm:prSet phldrT="[Tekst]"/>
      <dgm:spPr/>
      <dgm:t>
        <a:bodyPr/>
        <a:lstStyle/>
        <a:p>
          <a:r>
            <a:rPr lang="pl-PL" dirty="0">
              <a:latin typeface="+mj-lt"/>
            </a:rPr>
            <a:t>2. SMART CITY PROJECTS IN V4 COUNTRIES</a:t>
          </a:r>
          <a:endParaRPr lang="pl-PL" b="1" dirty="0">
            <a:latin typeface="+mj-lt"/>
          </a:endParaRPr>
        </a:p>
      </dgm:t>
    </dgm:pt>
    <dgm:pt modelId="{E18BE1B1-31DF-45CC-95DD-231797C9DC3D}" type="parTrans" cxnId="{52860CE2-6A8C-4323-BBB2-39D42EC6E28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146D77E-C8F2-4022-8AD1-07F8EF53A301}" type="sibTrans" cxnId="{52860CE2-6A8C-4323-BBB2-39D42EC6E280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CD0B412-ABF5-409B-BDB3-FC1A49EEF0FC}">
      <dgm:prSet phldrT="[Tekst]"/>
      <dgm:spPr/>
      <dgm:t>
        <a:bodyPr/>
        <a:lstStyle/>
        <a:p>
          <a:r>
            <a:rPr lang="pl-PL" b="0" dirty="0">
              <a:latin typeface="+mj-lt"/>
            </a:rPr>
            <a:t>4. CONCLUSIONS AND RECOMMENDATIONS</a:t>
          </a:r>
        </a:p>
      </dgm:t>
    </dgm:pt>
    <dgm:pt modelId="{BA84D2CF-E816-4A0D-AA9A-90F83867DD5D}" type="parTrans" cxnId="{4EC2AF6F-85B9-449D-A2D7-775A601296BD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8286710-225E-48E4-90C4-B76361D031F1}" type="sibTrans" cxnId="{4EC2AF6F-85B9-449D-A2D7-775A601296BD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0FA4635D-30C5-48FF-AFE4-F7FA3A195E1F}">
      <dgm:prSet phldrT="[Tekst]"/>
      <dgm:spPr/>
      <dgm:t>
        <a:bodyPr/>
        <a:lstStyle/>
        <a:p>
          <a:r>
            <a:rPr lang="pl-PL" b="0" dirty="0">
              <a:latin typeface="+mj-lt"/>
            </a:rPr>
            <a:t>3. SMART CITY AND COVID-19</a:t>
          </a:r>
        </a:p>
      </dgm:t>
    </dgm:pt>
    <dgm:pt modelId="{F81E4DF3-AC42-489B-98C0-B183D77F65E5}" type="parTrans" cxnId="{14DFDAF1-3FA0-49C2-8C40-532BE0508EAD}">
      <dgm:prSet/>
      <dgm:spPr/>
      <dgm:t>
        <a:bodyPr/>
        <a:lstStyle/>
        <a:p>
          <a:endParaRPr lang="pl-PL"/>
        </a:p>
      </dgm:t>
    </dgm:pt>
    <dgm:pt modelId="{46F6BC30-427C-4CFB-918E-E6D1EBC8C7DB}" type="sibTrans" cxnId="{14DFDAF1-3FA0-49C2-8C40-532BE0508EAD}">
      <dgm:prSet/>
      <dgm:spPr/>
      <dgm:t>
        <a:bodyPr/>
        <a:lstStyle/>
        <a:p>
          <a:endParaRPr lang="pl-PL"/>
        </a:p>
      </dgm:t>
    </dgm:pt>
    <dgm:pt modelId="{5FD18DBC-D0A9-4DCD-91CB-A1504A7E444F}" type="pres">
      <dgm:prSet presAssocID="{DDA724F5-2595-45F1-8F85-B79EBF51FFE3}" presName="linear" presStyleCnt="0">
        <dgm:presLayoutVars>
          <dgm:dir/>
          <dgm:animLvl val="lvl"/>
          <dgm:resizeHandles val="exact"/>
        </dgm:presLayoutVars>
      </dgm:prSet>
      <dgm:spPr/>
    </dgm:pt>
    <dgm:pt modelId="{2D3EF05D-2E14-4152-AB73-FF1A38FA00BE}" type="pres">
      <dgm:prSet presAssocID="{C0993245-B6AB-4A79-BC42-2EEFEB88B45B}" presName="parentLin" presStyleCnt="0"/>
      <dgm:spPr/>
    </dgm:pt>
    <dgm:pt modelId="{84DCD3F4-A91F-4BD5-BA38-86D3C775ADD2}" type="pres">
      <dgm:prSet presAssocID="{C0993245-B6AB-4A79-BC42-2EEFEB88B45B}" presName="parentLeftMargin" presStyleLbl="node1" presStyleIdx="0" presStyleCnt="4"/>
      <dgm:spPr/>
    </dgm:pt>
    <dgm:pt modelId="{3036F2DE-C336-4A5F-BD44-124A0AB805BF}" type="pres">
      <dgm:prSet presAssocID="{C0993245-B6AB-4A79-BC42-2EEFEB88B4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D0B054-FD77-4F33-8FA5-5E90DB100C8F}" type="pres">
      <dgm:prSet presAssocID="{C0993245-B6AB-4A79-BC42-2EEFEB88B45B}" presName="negativeSpace" presStyleCnt="0"/>
      <dgm:spPr/>
    </dgm:pt>
    <dgm:pt modelId="{D9407BCA-19A6-447B-B24E-70564766E7FA}" type="pres">
      <dgm:prSet presAssocID="{C0993245-B6AB-4A79-BC42-2EEFEB88B45B}" presName="childText" presStyleLbl="conFgAcc1" presStyleIdx="0" presStyleCnt="4">
        <dgm:presLayoutVars>
          <dgm:bulletEnabled val="1"/>
        </dgm:presLayoutVars>
      </dgm:prSet>
      <dgm:spPr/>
    </dgm:pt>
    <dgm:pt modelId="{BE9B7550-5869-4EEC-89A2-85915B6E6B84}" type="pres">
      <dgm:prSet presAssocID="{2B066BF5-B904-4F65-ACE9-23EDD749B366}" presName="spaceBetweenRectangles" presStyleCnt="0"/>
      <dgm:spPr/>
    </dgm:pt>
    <dgm:pt modelId="{BB55695B-375C-4977-BD70-CE047A2F600E}" type="pres">
      <dgm:prSet presAssocID="{74A2A4CD-A76A-489E-AFD7-2C9BFFE62E5C}" presName="parentLin" presStyleCnt="0"/>
      <dgm:spPr/>
    </dgm:pt>
    <dgm:pt modelId="{42DECB49-4D1F-48A1-967B-54EA5E35E686}" type="pres">
      <dgm:prSet presAssocID="{74A2A4CD-A76A-489E-AFD7-2C9BFFE62E5C}" presName="parentLeftMargin" presStyleLbl="node1" presStyleIdx="0" presStyleCnt="4"/>
      <dgm:spPr/>
    </dgm:pt>
    <dgm:pt modelId="{6A2F64B4-639B-431F-B5B3-CEDE4B69912A}" type="pres">
      <dgm:prSet presAssocID="{74A2A4CD-A76A-489E-AFD7-2C9BFFE62E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B4F1D7-0C14-4ECE-8C73-7076A10026CB}" type="pres">
      <dgm:prSet presAssocID="{74A2A4CD-A76A-489E-AFD7-2C9BFFE62E5C}" presName="negativeSpace" presStyleCnt="0"/>
      <dgm:spPr/>
    </dgm:pt>
    <dgm:pt modelId="{4982A5AA-F2EF-4503-9C32-CE7F37A5A5BD}" type="pres">
      <dgm:prSet presAssocID="{74A2A4CD-A76A-489E-AFD7-2C9BFFE62E5C}" presName="childText" presStyleLbl="conFgAcc1" presStyleIdx="1" presStyleCnt="4">
        <dgm:presLayoutVars>
          <dgm:bulletEnabled val="1"/>
        </dgm:presLayoutVars>
      </dgm:prSet>
      <dgm:spPr/>
    </dgm:pt>
    <dgm:pt modelId="{2415F40E-0423-458D-8ED2-F7ECBED71121}" type="pres">
      <dgm:prSet presAssocID="{B146D77E-C8F2-4022-8AD1-07F8EF53A301}" presName="spaceBetweenRectangles" presStyleCnt="0"/>
      <dgm:spPr/>
    </dgm:pt>
    <dgm:pt modelId="{07C2B963-9C45-4032-B95E-864575A1F698}" type="pres">
      <dgm:prSet presAssocID="{0FA4635D-30C5-48FF-AFE4-F7FA3A195E1F}" presName="parentLin" presStyleCnt="0"/>
      <dgm:spPr/>
    </dgm:pt>
    <dgm:pt modelId="{0189E71C-A94D-4929-97FE-6609A6B849A8}" type="pres">
      <dgm:prSet presAssocID="{0FA4635D-30C5-48FF-AFE4-F7FA3A195E1F}" presName="parentLeftMargin" presStyleLbl="node1" presStyleIdx="1" presStyleCnt="4"/>
      <dgm:spPr/>
    </dgm:pt>
    <dgm:pt modelId="{091A2912-6EE8-4844-8E69-0794C9271FE5}" type="pres">
      <dgm:prSet presAssocID="{0FA4635D-30C5-48FF-AFE4-F7FA3A195E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302471-2990-42B9-81AE-197C07BFAE6E}" type="pres">
      <dgm:prSet presAssocID="{0FA4635D-30C5-48FF-AFE4-F7FA3A195E1F}" presName="negativeSpace" presStyleCnt="0"/>
      <dgm:spPr/>
    </dgm:pt>
    <dgm:pt modelId="{2EB5F057-4F7F-4892-99FE-9BC70C307798}" type="pres">
      <dgm:prSet presAssocID="{0FA4635D-30C5-48FF-AFE4-F7FA3A195E1F}" presName="childText" presStyleLbl="conFgAcc1" presStyleIdx="2" presStyleCnt="4">
        <dgm:presLayoutVars>
          <dgm:bulletEnabled val="1"/>
        </dgm:presLayoutVars>
      </dgm:prSet>
      <dgm:spPr/>
    </dgm:pt>
    <dgm:pt modelId="{8CC6A5C9-3C96-4B80-8369-685FFFC37622}" type="pres">
      <dgm:prSet presAssocID="{46F6BC30-427C-4CFB-918E-E6D1EBC8C7DB}" presName="spaceBetweenRectangles" presStyleCnt="0"/>
      <dgm:spPr/>
    </dgm:pt>
    <dgm:pt modelId="{AE271D05-49C6-47EE-BDE2-586A21DC7A1A}" type="pres">
      <dgm:prSet presAssocID="{8CD0B412-ABF5-409B-BDB3-FC1A49EEF0FC}" presName="parentLin" presStyleCnt="0"/>
      <dgm:spPr/>
    </dgm:pt>
    <dgm:pt modelId="{C2C36B80-E2F4-4DA7-AEE0-AC41E852B9DB}" type="pres">
      <dgm:prSet presAssocID="{8CD0B412-ABF5-409B-BDB3-FC1A49EEF0FC}" presName="parentLeftMargin" presStyleLbl="node1" presStyleIdx="2" presStyleCnt="4"/>
      <dgm:spPr/>
    </dgm:pt>
    <dgm:pt modelId="{427A2A81-39EF-4295-855C-0EA55602FE1F}" type="pres">
      <dgm:prSet presAssocID="{8CD0B412-ABF5-409B-BDB3-FC1A49EEF0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A729842-9FD0-4C49-A348-43D7D468F435}" type="pres">
      <dgm:prSet presAssocID="{8CD0B412-ABF5-409B-BDB3-FC1A49EEF0FC}" presName="negativeSpace" presStyleCnt="0"/>
      <dgm:spPr/>
    </dgm:pt>
    <dgm:pt modelId="{DEE3E5C8-958F-4CE7-A9C8-F654BBA3A686}" type="pres">
      <dgm:prSet presAssocID="{8CD0B412-ABF5-409B-BDB3-FC1A49EEF0F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8662737-0393-460C-8D9F-B4C420000B79}" srcId="{DDA724F5-2595-45F1-8F85-B79EBF51FFE3}" destId="{C0993245-B6AB-4A79-BC42-2EEFEB88B45B}" srcOrd="0" destOrd="0" parTransId="{2B183EE6-DC8D-451E-A850-0E899D206044}" sibTransId="{2B066BF5-B904-4F65-ACE9-23EDD749B366}"/>
    <dgm:cxn modelId="{31D20661-0FA9-4EC2-94E9-0A76A7CA5F2C}" type="presOf" srcId="{74A2A4CD-A76A-489E-AFD7-2C9BFFE62E5C}" destId="{6A2F64B4-639B-431F-B5B3-CEDE4B69912A}" srcOrd="1" destOrd="0" presId="urn:microsoft.com/office/officeart/2005/8/layout/list1"/>
    <dgm:cxn modelId="{8DAEB24D-0132-4A2A-A6E4-AC780DDE7FBC}" type="presOf" srcId="{DDA724F5-2595-45F1-8F85-B79EBF51FFE3}" destId="{5FD18DBC-D0A9-4DCD-91CB-A1504A7E444F}" srcOrd="0" destOrd="0" presId="urn:microsoft.com/office/officeart/2005/8/layout/list1"/>
    <dgm:cxn modelId="{4EC2AF6F-85B9-449D-A2D7-775A601296BD}" srcId="{DDA724F5-2595-45F1-8F85-B79EBF51FFE3}" destId="{8CD0B412-ABF5-409B-BDB3-FC1A49EEF0FC}" srcOrd="3" destOrd="0" parTransId="{BA84D2CF-E816-4A0D-AA9A-90F83867DD5D}" sibTransId="{08286710-225E-48E4-90C4-B76361D031F1}"/>
    <dgm:cxn modelId="{C24E857C-0EBD-43AA-9315-982D53D31534}" type="presOf" srcId="{74A2A4CD-A76A-489E-AFD7-2C9BFFE62E5C}" destId="{42DECB49-4D1F-48A1-967B-54EA5E35E686}" srcOrd="0" destOrd="0" presId="urn:microsoft.com/office/officeart/2005/8/layout/list1"/>
    <dgm:cxn modelId="{6AFB8A8C-186E-4D58-A2AA-FFED836538F0}" type="presOf" srcId="{C0993245-B6AB-4A79-BC42-2EEFEB88B45B}" destId="{3036F2DE-C336-4A5F-BD44-124A0AB805BF}" srcOrd="1" destOrd="0" presId="urn:microsoft.com/office/officeart/2005/8/layout/list1"/>
    <dgm:cxn modelId="{59D59C90-4D89-4CE5-93B2-0A8001F21BD8}" type="presOf" srcId="{8CD0B412-ABF5-409B-BDB3-FC1A49EEF0FC}" destId="{C2C36B80-E2F4-4DA7-AEE0-AC41E852B9DB}" srcOrd="0" destOrd="0" presId="urn:microsoft.com/office/officeart/2005/8/layout/list1"/>
    <dgm:cxn modelId="{764C87D6-79D9-4D30-81A2-A7F5DC914454}" type="presOf" srcId="{C0993245-B6AB-4A79-BC42-2EEFEB88B45B}" destId="{84DCD3F4-A91F-4BD5-BA38-86D3C775ADD2}" srcOrd="0" destOrd="0" presId="urn:microsoft.com/office/officeart/2005/8/layout/list1"/>
    <dgm:cxn modelId="{52860CE2-6A8C-4323-BBB2-39D42EC6E280}" srcId="{DDA724F5-2595-45F1-8F85-B79EBF51FFE3}" destId="{74A2A4CD-A76A-489E-AFD7-2C9BFFE62E5C}" srcOrd="1" destOrd="0" parTransId="{E18BE1B1-31DF-45CC-95DD-231797C9DC3D}" sibTransId="{B146D77E-C8F2-4022-8AD1-07F8EF53A301}"/>
    <dgm:cxn modelId="{14DFDAF1-3FA0-49C2-8C40-532BE0508EAD}" srcId="{DDA724F5-2595-45F1-8F85-B79EBF51FFE3}" destId="{0FA4635D-30C5-48FF-AFE4-F7FA3A195E1F}" srcOrd="2" destOrd="0" parTransId="{F81E4DF3-AC42-489B-98C0-B183D77F65E5}" sibTransId="{46F6BC30-427C-4CFB-918E-E6D1EBC8C7DB}"/>
    <dgm:cxn modelId="{960787F7-A470-4F33-AD92-EADD15F6321C}" type="presOf" srcId="{8CD0B412-ABF5-409B-BDB3-FC1A49EEF0FC}" destId="{427A2A81-39EF-4295-855C-0EA55602FE1F}" srcOrd="1" destOrd="0" presId="urn:microsoft.com/office/officeart/2005/8/layout/list1"/>
    <dgm:cxn modelId="{8F9329F8-CC9A-414A-9F09-1CAEA65EFD50}" type="presOf" srcId="{0FA4635D-30C5-48FF-AFE4-F7FA3A195E1F}" destId="{091A2912-6EE8-4844-8E69-0794C9271FE5}" srcOrd="1" destOrd="0" presId="urn:microsoft.com/office/officeart/2005/8/layout/list1"/>
    <dgm:cxn modelId="{D11DFEFC-64E7-4042-8103-4C9C7623F1D8}" type="presOf" srcId="{0FA4635D-30C5-48FF-AFE4-F7FA3A195E1F}" destId="{0189E71C-A94D-4929-97FE-6609A6B849A8}" srcOrd="0" destOrd="0" presId="urn:microsoft.com/office/officeart/2005/8/layout/list1"/>
    <dgm:cxn modelId="{CA267838-1AEA-4248-BA1E-377A78A401D0}" type="presParOf" srcId="{5FD18DBC-D0A9-4DCD-91CB-A1504A7E444F}" destId="{2D3EF05D-2E14-4152-AB73-FF1A38FA00BE}" srcOrd="0" destOrd="0" presId="urn:microsoft.com/office/officeart/2005/8/layout/list1"/>
    <dgm:cxn modelId="{4D3281BF-A103-4F75-BFB4-EB6156EF11B2}" type="presParOf" srcId="{2D3EF05D-2E14-4152-AB73-FF1A38FA00BE}" destId="{84DCD3F4-A91F-4BD5-BA38-86D3C775ADD2}" srcOrd="0" destOrd="0" presId="urn:microsoft.com/office/officeart/2005/8/layout/list1"/>
    <dgm:cxn modelId="{B62E67F8-FD3F-4C6A-A1D7-0468582DADB3}" type="presParOf" srcId="{2D3EF05D-2E14-4152-AB73-FF1A38FA00BE}" destId="{3036F2DE-C336-4A5F-BD44-124A0AB805BF}" srcOrd="1" destOrd="0" presId="urn:microsoft.com/office/officeart/2005/8/layout/list1"/>
    <dgm:cxn modelId="{45EBC896-7257-4AF5-8F1A-89097526B902}" type="presParOf" srcId="{5FD18DBC-D0A9-4DCD-91CB-A1504A7E444F}" destId="{41D0B054-FD77-4F33-8FA5-5E90DB100C8F}" srcOrd="1" destOrd="0" presId="urn:microsoft.com/office/officeart/2005/8/layout/list1"/>
    <dgm:cxn modelId="{8FE5A1DD-C8AF-4F20-A162-FF9BDC0E1D6E}" type="presParOf" srcId="{5FD18DBC-D0A9-4DCD-91CB-A1504A7E444F}" destId="{D9407BCA-19A6-447B-B24E-70564766E7FA}" srcOrd="2" destOrd="0" presId="urn:microsoft.com/office/officeart/2005/8/layout/list1"/>
    <dgm:cxn modelId="{2799B6DF-1A42-4119-9373-EBD6A65A6D33}" type="presParOf" srcId="{5FD18DBC-D0A9-4DCD-91CB-A1504A7E444F}" destId="{BE9B7550-5869-4EEC-89A2-85915B6E6B84}" srcOrd="3" destOrd="0" presId="urn:microsoft.com/office/officeart/2005/8/layout/list1"/>
    <dgm:cxn modelId="{537D31D3-3CD4-4E06-8AE2-646517761C02}" type="presParOf" srcId="{5FD18DBC-D0A9-4DCD-91CB-A1504A7E444F}" destId="{BB55695B-375C-4977-BD70-CE047A2F600E}" srcOrd="4" destOrd="0" presId="urn:microsoft.com/office/officeart/2005/8/layout/list1"/>
    <dgm:cxn modelId="{00DA9515-6134-4C6E-A87C-0ACC7E14B133}" type="presParOf" srcId="{BB55695B-375C-4977-BD70-CE047A2F600E}" destId="{42DECB49-4D1F-48A1-967B-54EA5E35E686}" srcOrd="0" destOrd="0" presId="urn:microsoft.com/office/officeart/2005/8/layout/list1"/>
    <dgm:cxn modelId="{09E1337A-B18F-4D41-844E-03821EF18391}" type="presParOf" srcId="{BB55695B-375C-4977-BD70-CE047A2F600E}" destId="{6A2F64B4-639B-431F-B5B3-CEDE4B69912A}" srcOrd="1" destOrd="0" presId="urn:microsoft.com/office/officeart/2005/8/layout/list1"/>
    <dgm:cxn modelId="{6FF1295F-76A5-4E95-8DDD-0C9CD15BE780}" type="presParOf" srcId="{5FD18DBC-D0A9-4DCD-91CB-A1504A7E444F}" destId="{B1B4F1D7-0C14-4ECE-8C73-7076A10026CB}" srcOrd="5" destOrd="0" presId="urn:microsoft.com/office/officeart/2005/8/layout/list1"/>
    <dgm:cxn modelId="{FCCD068A-1BA0-4BFB-9580-3716BF6C62C6}" type="presParOf" srcId="{5FD18DBC-D0A9-4DCD-91CB-A1504A7E444F}" destId="{4982A5AA-F2EF-4503-9C32-CE7F37A5A5BD}" srcOrd="6" destOrd="0" presId="urn:microsoft.com/office/officeart/2005/8/layout/list1"/>
    <dgm:cxn modelId="{7FB5EC98-B425-47D0-92B2-66434EDDAD6C}" type="presParOf" srcId="{5FD18DBC-D0A9-4DCD-91CB-A1504A7E444F}" destId="{2415F40E-0423-458D-8ED2-F7ECBED71121}" srcOrd="7" destOrd="0" presId="urn:microsoft.com/office/officeart/2005/8/layout/list1"/>
    <dgm:cxn modelId="{A7D69F6F-F004-4798-A7E4-2C924F29D460}" type="presParOf" srcId="{5FD18DBC-D0A9-4DCD-91CB-A1504A7E444F}" destId="{07C2B963-9C45-4032-B95E-864575A1F698}" srcOrd="8" destOrd="0" presId="urn:microsoft.com/office/officeart/2005/8/layout/list1"/>
    <dgm:cxn modelId="{40CC516C-0D55-43E0-B272-55C5E523EC53}" type="presParOf" srcId="{07C2B963-9C45-4032-B95E-864575A1F698}" destId="{0189E71C-A94D-4929-97FE-6609A6B849A8}" srcOrd="0" destOrd="0" presId="urn:microsoft.com/office/officeart/2005/8/layout/list1"/>
    <dgm:cxn modelId="{E6D2812A-C1D5-4636-81CD-4C23311512B1}" type="presParOf" srcId="{07C2B963-9C45-4032-B95E-864575A1F698}" destId="{091A2912-6EE8-4844-8E69-0794C9271FE5}" srcOrd="1" destOrd="0" presId="urn:microsoft.com/office/officeart/2005/8/layout/list1"/>
    <dgm:cxn modelId="{E60718EA-FD4F-4AB7-9E95-57F4826770EE}" type="presParOf" srcId="{5FD18DBC-D0A9-4DCD-91CB-A1504A7E444F}" destId="{C9302471-2990-42B9-81AE-197C07BFAE6E}" srcOrd="9" destOrd="0" presId="urn:microsoft.com/office/officeart/2005/8/layout/list1"/>
    <dgm:cxn modelId="{F927B311-1292-4864-B1E3-174A090CA0D0}" type="presParOf" srcId="{5FD18DBC-D0A9-4DCD-91CB-A1504A7E444F}" destId="{2EB5F057-4F7F-4892-99FE-9BC70C307798}" srcOrd="10" destOrd="0" presId="urn:microsoft.com/office/officeart/2005/8/layout/list1"/>
    <dgm:cxn modelId="{D88C705C-CD26-446F-913F-3B4524C0BA36}" type="presParOf" srcId="{5FD18DBC-D0A9-4DCD-91CB-A1504A7E444F}" destId="{8CC6A5C9-3C96-4B80-8369-685FFFC37622}" srcOrd="11" destOrd="0" presId="urn:microsoft.com/office/officeart/2005/8/layout/list1"/>
    <dgm:cxn modelId="{655EDF49-141F-42CA-9D4B-F2E994A03512}" type="presParOf" srcId="{5FD18DBC-D0A9-4DCD-91CB-A1504A7E444F}" destId="{AE271D05-49C6-47EE-BDE2-586A21DC7A1A}" srcOrd="12" destOrd="0" presId="urn:microsoft.com/office/officeart/2005/8/layout/list1"/>
    <dgm:cxn modelId="{FDA21CD2-E09B-4293-9DF3-44D80DAB9629}" type="presParOf" srcId="{AE271D05-49C6-47EE-BDE2-586A21DC7A1A}" destId="{C2C36B80-E2F4-4DA7-AEE0-AC41E852B9DB}" srcOrd="0" destOrd="0" presId="urn:microsoft.com/office/officeart/2005/8/layout/list1"/>
    <dgm:cxn modelId="{99599526-5DD2-4CA3-BEE8-AA473E4AA1F7}" type="presParOf" srcId="{AE271D05-49C6-47EE-BDE2-586A21DC7A1A}" destId="{427A2A81-39EF-4295-855C-0EA55602FE1F}" srcOrd="1" destOrd="0" presId="urn:microsoft.com/office/officeart/2005/8/layout/list1"/>
    <dgm:cxn modelId="{70F1F464-37E6-4CB2-9B55-8748627D17FF}" type="presParOf" srcId="{5FD18DBC-D0A9-4DCD-91CB-A1504A7E444F}" destId="{CA729842-9FD0-4C49-A348-43D7D468F435}" srcOrd="13" destOrd="0" presId="urn:microsoft.com/office/officeart/2005/8/layout/list1"/>
    <dgm:cxn modelId="{F878273E-6A4D-4194-BCB6-E27A37015464}" type="presParOf" srcId="{5FD18DBC-D0A9-4DCD-91CB-A1504A7E444F}" destId="{DEE3E5C8-958F-4CE7-A9C8-F654BBA3A6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+mj-lt"/>
            </a:rPr>
            <a:t>Peculiarity</a:t>
          </a:r>
          <a:r>
            <a:rPr lang="pl-PL" dirty="0">
              <a:solidFill>
                <a:schemeClr val="tx1"/>
              </a:solidFill>
              <a:latin typeface="+mj-lt"/>
            </a:rPr>
            <a:t> of Smart City </a:t>
          </a:r>
          <a:r>
            <a:rPr lang="pl-PL" dirty="0" err="1">
              <a:solidFill>
                <a:schemeClr val="tx1"/>
              </a:solidFill>
              <a:latin typeface="+mj-lt"/>
            </a:rPr>
            <a:t>projects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Strategic </a:t>
          </a:r>
          <a:r>
            <a:rPr lang="pl-PL" dirty="0" err="1">
              <a:solidFill>
                <a:schemeClr val="bg1"/>
              </a:solidFill>
              <a:latin typeface="+mj-lt"/>
            </a:rPr>
            <a:t>level</a:t>
          </a:r>
          <a:r>
            <a:rPr lang="pl-PL" dirty="0">
              <a:solidFill>
                <a:schemeClr val="bg1"/>
              </a:solidFill>
              <a:latin typeface="+mj-lt"/>
            </a:rPr>
            <a:t> </a:t>
          </a:r>
          <a:r>
            <a:rPr lang="pl-PL" dirty="0" err="1">
              <a:solidFill>
                <a:schemeClr val="bg1"/>
              </a:solidFill>
              <a:latin typeface="+mj-lt"/>
            </a:rPr>
            <a:t>invisible</a:t>
          </a:r>
          <a:r>
            <a:rPr lang="pl-PL" dirty="0">
              <a:solidFill>
                <a:schemeClr val="bg1"/>
              </a:solidFill>
              <a:latin typeface="+mj-lt"/>
            </a:rPr>
            <a:t> to </a:t>
          </a:r>
          <a:r>
            <a:rPr lang="pl-PL" dirty="0" err="1">
              <a:solidFill>
                <a:schemeClr val="bg1"/>
              </a:solidFill>
              <a:latin typeface="+mj-lt"/>
            </a:rPr>
            <a:t>owners</a:t>
          </a:r>
          <a:r>
            <a:rPr lang="pl-PL" dirty="0">
              <a:solidFill>
                <a:schemeClr val="bg1"/>
              </a:solidFill>
              <a:latin typeface="+mj-lt"/>
            </a:rPr>
            <a:t> and </a:t>
          </a:r>
          <a:r>
            <a:rPr lang="pl-PL" dirty="0" err="1">
              <a:solidFill>
                <a:schemeClr val="bg1"/>
              </a:solidFill>
              <a:latin typeface="+mj-lt"/>
            </a:rPr>
            <a:t>contractors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4EC0722-9C5A-4800-9719-B6CEEB521B54}">
      <dgm:prSet phldrT="[Tekst]"/>
      <dgm:spPr/>
      <dgm:t>
        <a:bodyPr/>
        <a:lstStyle/>
        <a:p>
          <a:r>
            <a:rPr lang="pl-PL" dirty="0">
              <a:latin typeface="+mj-lt"/>
            </a:rPr>
            <a:t>Lack of </a:t>
          </a:r>
          <a:r>
            <a:rPr lang="pl-PL" dirty="0" err="1">
              <a:latin typeface="+mj-lt"/>
            </a:rPr>
            <a:t>holistic</a:t>
          </a:r>
          <a:r>
            <a:rPr lang="pl-PL" dirty="0">
              <a:latin typeface="+mj-lt"/>
            </a:rPr>
            <a:t> suport of Smart City </a:t>
          </a:r>
          <a:r>
            <a:rPr lang="pl-PL" dirty="0" err="1">
              <a:latin typeface="+mj-lt"/>
            </a:rPr>
            <a:t>initiatives</a:t>
          </a:r>
          <a:endParaRPr lang="pl-PL" dirty="0">
            <a:latin typeface="+mj-lt"/>
          </a:endParaRPr>
        </a:p>
      </dgm:t>
    </dgm:pt>
    <dgm:pt modelId="{0BA66890-140A-4F69-9A36-261573BC72EC}" type="parTrans" cxnId="{8C44C456-6DB4-448E-A7F6-35DAD70193EB}">
      <dgm:prSet/>
      <dgm:spPr/>
      <dgm:t>
        <a:bodyPr/>
        <a:lstStyle/>
        <a:p>
          <a:endParaRPr lang="pl-PL"/>
        </a:p>
      </dgm:t>
    </dgm:pt>
    <dgm:pt modelId="{60A1ACA1-2654-4431-9E61-92084632AA94}" type="sibTrans" cxnId="{8C44C456-6DB4-448E-A7F6-35DAD70193EB}">
      <dgm:prSet/>
      <dgm:spPr/>
      <dgm:t>
        <a:bodyPr/>
        <a:lstStyle/>
        <a:p>
          <a:endParaRPr lang="pl-PL"/>
        </a:p>
      </dgm:t>
    </dgm:pt>
    <dgm:pt modelId="{714020CC-220F-4EF9-B6CD-DD279252690D}">
      <dgm:prSet phldrT="[Tekst]"/>
      <dgm:spPr/>
      <dgm:t>
        <a:bodyPr/>
        <a:lstStyle/>
        <a:p>
          <a:r>
            <a:rPr lang="pl-PL" dirty="0" err="1">
              <a:latin typeface="+mj-lt"/>
            </a:rPr>
            <a:t>Legal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regulations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are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barriers</a:t>
          </a:r>
          <a:endParaRPr lang="pl-PL" dirty="0">
            <a:latin typeface="+mj-lt"/>
          </a:endParaRPr>
        </a:p>
      </dgm:t>
    </dgm:pt>
    <dgm:pt modelId="{F5CEC373-70F0-4591-A78A-D7C7CAB43167}" type="parTrans" cxnId="{F4007675-B4F0-4AD7-B295-9AEC31EDDBE6}">
      <dgm:prSet/>
      <dgm:spPr/>
      <dgm:t>
        <a:bodyPr/>
        <a:lstStyle/>
        <a:p>
          <a:endParaRPr lang="pl-PL"/>
        </a:p>
      </dgm:t>
    </dgm:pt>
    <dgm:pt modelId="{8856A000-42E6-4CCC-8C15-11CDDE302D5B}" type="sibTrans" cxnId="{F4007675-B4F0-4AD7-B295-9AEC31EDDBE6}">
      <dgm:prSet/>
      <dgm:spPr/>
      <dgm:t>
        <a:bodyPr/>
        <a:lstStyle/>
        <a:p>
          <a:endParaRPr lang="pl-PL"/>
        </a:p>
      </dgm:t>
    </dgm:pt>
    <dgm:pt modelId="{40EC8B28-929C-4A36-AE39-A519DE06FCEC}">
      <dgm:prSet phldrT="[Tekst]"/>
      <dgm:spPr/>
      <dgm:t>
        <a:bodyPr/>
        <a:lstStyle/>
        <a:p>
          <a:r>
            <a:rPr lang="pl-PL" dirty="0">
              <a:latin typeface="+mj-lt"/>
            </a:rPr>
            <a:t>Smart City </a:t>
          </a:r>
          <a:r>
            <a:rPr lang="pl-PL" dirty="0" err="1">
              <a:latin typeface="+mj-lt"/>
            </a:rPr>
            <a:t>immune</a:t>
          </a:r>
          <a:r>
            <a:rPr lang="pl-PL" dirty="0">
              <a:latin typeface="+mj-lt"/>
            </a:rPr>
            <a:t> </a:t>
          </a:r>
          <a:r>
            <a:rPr lang="en-US" dirty="0">
              <a:latin typeface="+mj-lt"/>
            </a:rPr>
            <a:t>to the effects </a:t>
          </a:r>
          <a:r>
            <a:rPr lang="pl-PL" dirty="0">
              <a:latin typeface="+mj-lt"/>
            </a:rPr>
            <a:t>and </a:t>
          </a:r>
          <a:r>
            <a:rPr lang="pl-PL" dirty="0" err="1">
              <a:latin typeface="+mj-lt"/>
            </a:rPr>
            <a:t>supporting</a:t>
          </a:r>
          <a:r>
            <a:rPr lang="pl-PL" dirty="0">
              <a:latin typeface="+mj-lt"/>
            </a:rPr>
            <a:t> the </a:t>
          </a:r>
          <a:r>
            <a:rPr lang="pl-PL" dirty="0" err="1">
              <a:latin typeface="+mj-lt"/>
            </a:rPr>
            <a:t>fight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against</a:t>
          </a:r>
          <a:r>
            <a:rPr lang="pl-PL" dirty="0">
              <a:latin typeface="+mj-lt"/>
            </a:rPr>
            <a:t> the </a:t>
          </a:r>
          <a:r>
            <a:rPr lang="pl-PL" dirty="0" err="1">
              <a:latin typeface="+mj-lt"/>
            </a:rPr>
            <a:t>pandemic</a:t>
          </a:r>
          <a:endParaRPr lang="pl-PL" dirty="0">
            <a:latin typeface="+mj-lt"/>
          </a:endParaRPr>
        </a:p>
      </dgm:t>
    </dgm:pt>
    <dgm:pt modelId="{06CA5209-C02C-4EAE-8D27-63094D23B2C4}" type="parTrans" cxnId="{FC6A5AB1-812D-470A-87BB-B7EEBD9C36E6}">
      <dgm:prSet/>
      <dgm:spPr/>
      <dgm:t>
        <a:bodyPr/>
        <a:lstStyle/>
        <a:p>
          <a:endParaRPr lang="pl-PL"/>
        </a:p>
      </dgm:t>
    </dgm:pt>
    <dgm:pt modelId="{61ADE883-134C-423D-BA09-DDBD20B2F762}" type="sibTrans" cxnId="{FC6A5AB1-812D-470A-87BB-B7EEBD9C36E6}">
      <dgm:prSet/>
      <dgm:spPr/>
      <dgm:t>
        <a:bodyPr/>
        <a:lstStyle/>
        <a:p>
          <a:endParaRPr lang="pl-PL"/>
        </a:p>
      </dgm:t>
    </dgm:pt>
    <dgm:pt modelId="{35D1ED40-CDC3-48A7-8313-8296C9842902}">
      <dgm:prSet phldrT="[Tekst]"/>
      <dgm:spPr/>
      <dgm:t>
        <a:bodyPr/>
        <a:lstStyle/>
        <a:p>
          <a:r>
            <a:rPr lang="pl-PL" dirty="0">
              <a:latin typeface="+mj-lt"/>
            </a:rPr>
            <a:t>Technology </a:t>
          </a:r>
          <a:r>
            <a:rPr lang="pl-PL" dirty="0" err="1">
              <a:latin typeface="+mj-lt"/>
            </a:rPr>
            <a:t>like</a:t>
          </a:r>
          <a:r>
            <a:rPr lang="pl-PL" dirty="0">
              <a:latin typeface="+mj-lt"/>
            </a:rPr>
            <a:t> lego </a:t>
          </a:r>
          <a:r>
            <a:rPr lang="pl-PL" dirty="0" err="1">
              <a:latin typeface="+mj-lt"/>
            </a:rPr>
            <a:t>bricks</a:t>
          </a:r>
          <a:endParaRPr lang="pl-PL" dirty="0">
            <a:latin typeface="+mj-lt"/>
          </a:endParaRPr>
        </a:p>
      </dgm:t>
    </dgm:pt>
    <dgm:pt modelId="{51EC1F23-44E5-4BD8-A25E-CF167797DC10}" type="parTrans" cxnId="{CB9713E8-9645-4DFF-ABCD-2911A36D3A31}">
      <dgm:prSet/>
      <dgm:spPr/>
      <dgm:t>
        <a:bodyPr/>
        <a:lstStyle/>
        <a:p>
          <a:endParaRPr lang="pl-PL"/>
        </a:p>
      </dgm:t>
    </dgm:pt>
    <dgm:pt modelId="{C57EE286-7A81-4676-A723-3E151BAC0E2C}" type="sibTrans" cxnId="{CB9713E8-9645-4DFF-ABCD-2911A36D3A31}">
      <dgm:prSet/>
      <dgm:spPr/>
      <dgm:t>
        <a:bodyPr/>
        <a:lstStyle/>
        <a:p>
          <a:endParaRPr lang="pl-PL"/>
        </a:p>
      </dgm:t>
    </dgm:pt>
    <dgm:pt modelId="{B1299C71-6064-498C-835D-1481E2F6BDC1}">
      <dgm:prSet phldrT="[Tekst]"/>
      <dgm:spPr/>
      <dgm:t>
        <a:bodyPr/>
        <a:lstStyle/>
        <a:p>
          <a:r>
            <a:rPr lang="pl-PL" dirty="0" err="1">
              <a:latin typeface="+mj-lt"/>
            </a:rPr>
            <a:t>Types</a:t>
          </a:r>
          <a:r>
            <a:rPr lang="pl-PL" dirty="0">
              <a:latin typeface="+mj-lt"/>
            </a:rPr>
            <a:t> of </a:t>
          </a:r>
          <a:r>
            <a:rPr lang="pl-PL" dirty="0" err="1">
              <a:latin typeface="+mj-lt"/>
            </a:rPr>
            <a:t>projects</a:t>
          </a:r>
          <a:r>
            <a:rPr lang="pl-PL" dirty="0">
              <a:latin typeface="+mj-lt"/>
            </a:rPr>
            <a:t>: </a:t>
          </a:r>
          <a:r>
            <a:rPr lang="pl-PL" dirty="0" err="1">
              <a:latin typeface="+mj-lt"/>
            </a:rPr>
            <a:t>scouts</a:t>
          </a:r>
          <a:r>
            <a:rPr lang="pl-PL" dirty="0">
              <a:latin typeface="+mj-lt"/>
            </a:rPr>
            <a:t> vs </a:t>
          </a:r>
          <a:r>
            <a:rPr lang="pl-PL" dirty="0" err="1">
              <a:latin typeface="+mj-lt"/>
            </a:rPr>
            <a:t>main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force</a:t>
          </a:r>
          <a:endParaRPr lang="pl-PL" dirty="0">
            <a:latin typeface="+mj-lt"/>
          </a:endParaRPr>
        </a:p>
      </dgm:t>
    </dgm:pt>
    <dgm:pt modelId="{16AA26FA-0609-49DF-9B74-1438FF66D644}" type="parTrans" cxnId="{0D44097D-8C76-4ACF-B11A-5DAB2BFCF95C}">
      <dgm:prSet/>
      <dgm:spPr/>
      <dgm:t>
        <a:bodyPr/>
        <a:lstStyle/>
        <a:p>
          <a:endParaRPr lang="pl-PL"/>
        </a:p>
      </dgm:t>
    </dgm:pt>
    <dgm:pt modelId="{67E0F992-A1C5-4678-9670-51414B17631E}" type="sibTrans" cxnId="{0D44097D-8C76-4ACF-B11A-5DAB2BFCF95C}">
      <dgm:prSet/>
      <dgm:spPr/>
      <dgm:t>
        <a:bodyPr/>
        <a:lstStyle/>
        <a:p>
          <a:endParaRPr lang="pl-PL"/>
        </a:p>
      </dgm:t>
    </dgm:pt>
    <dgm:pt modelId="{0CC73E33-AE26-4D1E-8515-EECBD643CCE7}">
      <dgm:prSet phldrT="[Tekst]"/>
      <dgm:spPr/>
      <dgm:t>
        <a:bodyPr/>
        <a:lstStyle/>
        <a:p>
          <a:r>
            <a:rPr lang="pl-PL" dirty="0" err="1">
              <a:latin typeface="+mj-lt"/>
            </a:rPr>
            <a:t>Some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configurations</a:t>
          </a:r>
          <a:r>
            <a:rPr lang="pl-PL" dirty="0">
              <a:latin typeface="+mj-lt"/>
            </a:rPr>
            <a:t> </a:t>
          </a:r>
          <a:r>
            <a:rPr lang="pl-PL" dirty="0" err="1">
              <a:latin typeface="+mj-lt"/>
            </a:rPr>
            <a:t>lead</a:t>
          </a:r>
          <a:r>
            <a:rPr lang="pl-PL" dirty="0">
              <a:latin typeface="+mj-lt"/>
            </a:rPr>
            <a:t> to </a:t>
          </a:r>
          <a:r>
            <a:rPr lang="pl-PL" dirty="0" err="1">
              <a:latin typeface="+mj-lt"/>
            </a:rPr>
            <a:t>ecosystem</a:t>
          </a:r>
          <a:endParaRPr lang="pl-PL" dirty="0">
            <a:latin typeface="+mj-lt"/>
          </a:endParaRPr>
        </a:p>
      </dgm:t>
    </dgm:pt>
    <dgm:pt modelId="{44C0BCA3-3520-4087-BAC2-3259A72BBFFE}" type="parTrans" cxnId="{414F70DC-4978-4FCB-B92A-B9E2219734FB}">
      <dgm:prSet/>
      <dgm:spPr/>
      <dgm:t>
        <a:bodyPr/>
        <a:lstStyle/>
        <a:p>
          <a:endParaRPr lang="pl-PL"/>
        </a:p>
      </dgm:t>
    </dgm:pt>
    <dgm:pt modelId="{AFE673B7-4344-46C2-B133-2868F5E70194}" type="sibTrans" cxnId="{414F70DC-4978-4FCB-B92A-B9E2219734FB}">
      <dgm:prSet/>
      <dgm:spPr/>
      <dgm:t>
        <a:bodyPr/>
        <a:lstStyle/>
        <a:p>
          <a:endParaRPr lang="pl-PL"/>
        </a:p>
      </dgm:t>
    </dgm:pt>
    <dgm:pt modelId="{09E40D95-0BBD-472D-B812-7C5B672C379F}">
      <dgm:prSet phldrT="[Tekst]"/>
      <dgm:spPr/>
      <dgm:t>
        <a:bodyPr/>
        <a:lstStyle/>
        <a:p>
          <a:r>
            <a:rPr lang="pl-PL" dirty="0">
              <a:latin typeface="+mj-lt"/>
            </a:rPr>
            <a:t>Lack of uniform </a:t>
          </a:r>
          <a:r>
            <a:rPr lang="pl-PL" dirty="0" err="1">
              <a:latin typeface="+mj-lt"/>
            </a:rPr>
            <a:t>definition</a:t>
          </a:r>
          <a:endParaRPr lang="pl-PL" dirty="0">
            <a:latin typeface="+mj-lt"/>
          </a:endParaRPr>
        </a:p>
      </dgm:t>
    </dgm:pt>
    <dgm:pt modelId="{A32ABA9D-1872-4E5E-B1ED-473DA836B8B8}" type="parTrans" cxnId="{F216ABE1-DA0C-49FC-AE5C-482CF6CA50D6}">
      <dgm:prSet/>
      <dgm:spPr/>
      <dgm:t>
        <a:bodyPr/>
        <a:lstStyle/>
        <a:p>
          <a:endParaRPr lang="pl-PL"/>
        </a:p>
      </dgm:t>
    </dgm:pt>
    <dgm:pt modelId="{D8DC5BED-C560-4F77-94A7-2CF452F125ED}" type="sibTrans" cxnId="{F216ABE1-DA0C-49FC-AE5C-482CF6CA50D6}">
      <dgm:prSet/>
      <dgm:spPr/>
      <dgm:t>
        <a:bodyPr/>
        <a:lstStyle/>
        <a:p>
          <a:endParaRPr lang="pl-PL"/>
        </a:p>
      </dgm:t>
    </dgm:pt>
    <dgm:pt modelId="{D6336D64-C829-4AB4-8C9E-CF26E893A2A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Sound but not </a:t>
          </a:r>
          <a:r>
            <a:rPr lang="pl-PL" dirty="0" err="1">
              <a:solidFill>
                <a:schemeClr val="tx1"/>
              </a:solidFill>
              <a:latin typeface="+mj-lt"/>
            </a:rPr>
            <a:t>cutting-edge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innovative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pl-PL" dirty="0" err="1">
              <a:solidFill>
                <a:schemeClr val="tx1"/>
              </a:solidFill>
              <a:latin typeface="+mj-lt"/>
            </a:rPr>
            <a:t>technology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4BB3B7F7-73D7-4C89-A99F-A62DD8FF16E1}" type="parTrans" cxnId="{EB83DEC2-233E-4D6C-9443-6FD9FD385B9B}">
      <dgm:prSet/>
      <dgm:spPr/>
      <dgm:t>
        <a:bodyPr/>
        <a:lstStyle/>
        <a:p>
          <a:endParaRPr lang="pl-PL"/>
        </a:p>
      </dgm:t>
    </dgm:pt>
    <dgm:pt modelId="{03846021-5123-41A3-B52D-83148A940FEE}" type="sibTrans" cxnId="{EB83DEC2-233E-4D6C-9443-6FD9FD385B9B}">
      <dgm:prSet/>
      <dgm:spPr/>
      <dgm:t>
        <a:bodyPr/>
        <a:lstStyle/>
        <a:p>
          <a:endParaRPr lang="pl-PL"/>
        </a:p>
      </dgm:t>
    </dgm:pt>
    <dgm:pt modelId="{39C9C520-F519-4B1D-8076-116391E941CC}" type="pres">
      <dgm:prSet presAssocID="{214001B1-4113-4003-9CD2-250FCD8C9F09}" presName="linear" presStyleCnt="0">
        <dgm:presLayoutVars>
          <dgm:animLvl val="lvl"/>
          <dgm:resizeHandles val="exact"/>
        </dgm:presLayoutVars>
      </dgm:prSet>
      <dgm:spPr/>
    </dgm:pt>
    <dgm:pt modelId="{86674237-B7D8-44C4-85C6-225E2C4E42AF}" type="pres">
      <dgm:prSet presAssocID="{1D74685D-237C-4CF3-8048-6617FDCBA32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AACD365D-7F9D-4E4E-8CFB-BD05A27CE333}" type="pres">
      <dgm:prSet presAssocID="{76BD4D67-F302-4354-89FE-AF395F8AC81A}" presName="spacer" presStyleCnt="0"/>
      <dgm:spPr/>
    </dgm:pt>
    <dgm:pt modelId="{5FD9443B-637A-486F-A744-87E367C05CD6}" type="pres">
      <dgm:prSet presAssocID="{D6336D64-C829-4AB4-8C9E-CF26E893A2AE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096D39D-A687-4D4D-8278-305A42972978}" type="pres">
      <dgm:prSet presAssocID="{03846021-5123-41A3-B52D-83148A940FEE}" presName="spacer" presStyleCnt="0"/>
      <dgm:spPr/>
    </dgm:pt>
    <dgm:pt modelId="{3E565988-4E61-43E4-8758-27281030B9CE}" type="pres">
      <dgm:prSet presAssocID="{578F11BB-3930-4FB3-9431-E2303F58D73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23B69D3-CD81-4434-AE31-958B9C7FDD3D}" type="pres">
      <dgm:prSet presAssocID="{06CFF598-2788-4DD0-B260-CB85843AD551}" presName="spacer" presStyleCnt="0"/>
      <dgm:spPr/>
    </dgm:pt>
    <dgm:pt modelId="{68AB06A6-4A1B-4CE1-86E8-F47CEAEC2987}" type="pres">
      <dgm:prSet presAssocID="{84EC0722-9C5A-4800-9719-B6CEEB521B5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0617EAB-0E97-4279-9411-30D097FCC48C}" type="pres">
      <dgm:prSet presAssocID="{60A1ACA1-2654-4431-9E61-92084632AA94}" presName="spacer" presStyleCnt="0"/>
      <dgm:spPr/>
    </dgm:pt>
    <dgm:pt modelId="{F6C0F268-C864-44C8-B0DB-6BAB131B5E0B}" type="pres">
      <dgm:prSet presAssocID="{B1299C71-6064-498C-835D-1481E2F6BDC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0A108BB-21C9-4A5B-9533-2E325A01F666}" type="pres">
      <dgm:prSet presAssocID="{67E0F992-A1C5-4678-9670-51414B17631E}" presName="spacer" presStyleCnt="0"/>
      <dgm:spPr/>
    </dgm:pt>
    <dgm:pt modelId="{8BB15AA8-FF91-4EC4-B3CD-FF0CB3BD2713}" type="pres">
      <dgm:prSet presAssocID="{0CC73E33-AE26-4D1E-8515-EECBD643CCE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B7C8F2B-229A-4D80-9DDC-EE9D465E0D6E}" type="pres">
      <dgm:prSet presAssocID="{AFE673B7-4344-46C2-B133-2868F5E70194}" presName="spacer" presStyleCnt="0"/>
      <dgm:spPr/>
    </dgm:pt>
    <dgm:pt modelId="{8A327BC0-D42A-4247-BF73-9F1C406E6673}" type="pres">
      <dgm:prSet presAssocID="{35D1ED40-CDC3-48A7-8313-8296C984290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2FEB1A69-F236-490D-A672-867A2B90203C}" type="pres">
      <dgm:prSet presAssocID="{C57EE286-7A81-4676-A723-3E151BAC0E2C}" presName="spacer" presStyleCnt="0"/>
      <dgm:spPr/>
    </dgm:pt>
    <dgm:pt modelId="{DAC22748-7C70-433E-860F-3D048FBBB43F}" type="pres">
      <dgm:prSet presAssocID="{09E40D95-0BBD-472D-B812-7C5B672C379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A2559D0-C0CB-4F0C-96F3-D2FD432EA3A4}" type="pres">
      <dgm:prSet presAssocID="{D8DC5BED-C560-4F77-94A7-2CF452F125ED}" presName="spacer" presStyleCnt="0"/>
      <dgm:spPr/>
    </dgm:pt>
    <dgm:pt modelId="{4E03B0F6-87E4-40E7-B4EC-988119C9E1A3}" type="pres">
      <dgm:prSet presAssocID="{714020CC-220F-4EF9-B6CD-DD279252690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5A12973-F5E2-4378-AA55-C5CA5836DA96}" type="pres">
      <dgm:prSet presAssocID="{8856A000-42E6-4CCC-8C15-11CDDE302D5B}" presName="spacer" presStyleCnt="0"/>
      <dgm:spPr/>
    </dgm:pt>
    <dgm:pt modelId="{E9E41008-D5A6-47FD-A8F7-C92136562D40}" type="pres">
      <dgm:prSet presAssocID="{40EC8B28-929C-4A36-AE39-A519DE06FCEC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D676331F-6E27-4CD8-9A19-881A061D2245}" type="presOf" srcId="{35D1ED40-CDC3-48A7-8313-8296C9842902}" destId="{8A327BC0-D42A-4247-BF73-9F1C406E6673}" srcOrd="0" destOrd="0" presId="urn:microsoft.com/office/officeart/2005/8/layout/vList2"/>
    <dgm:cxn modelId="{225CA420-BB62-412B-8205-19083621103A}" type="presOf" srcId="{714020CC-220F-4EF9-B6CD-DD279252690D}" destId="{4E03B0F6-87E4-40E7-B4EC-988119C9E1A3}" srcOrd="0" destOrd="0" presId="urn:microsoft.com/office/officeart/2005/8/layout/vList2"/>
    <dgm:cxn modelId="{4D0D594B-3B01-46C7-9834-40361E6A7E17}" type="presOf" srcId="{D6336D64-C829-4AB4-8C9E-CF26E893A2AE}" destId="{5FD9443B-637A-486F-A744-87E367C05CD6}" srcOrd="0" destOrd="0" presId="urn:microsoft.com/office/officeart/2005/8/layout/vList2"/>
    <dgm:cxn modelId="{E2723B4E-7B8E-4063-8288-5C25AF3272D5}" type="presOf" srcId="{B1299C71-6064-498C-835D-1481E2F6BDC1}" destId="{F6C0F268-C864-44C8-B0DB-6BAB131B5E0B}" srcOrd="0" destOrd="0" presId="urn:microsoft.com/office/officeart/2005/8/layout/vList2"/>
    <dgm:cxn modelId="{F4007675-B4F0-4AD7-B295-9AEC31EDDBE6}" srcId="{214001B1-4113-4003-9CD2-250FCD8C9F09}" destId="{714020CC-220F-4EF9-B6CD-DD279252690D}" srcOrd="8" destOrd="0" parTransId="{F5CEC373-70F0-4591-A78A-D7C7CAB43167}" sibTransId="{8856A000-42E6-4CCC-8C15-11CDDE302D5B}"/>
    <dgm:cxn modelId="{235E8D76-AC75-4258-BAC5-61F1890A162C}" type="presOf" srcId="{214001B1-4113-4003-9CD2-250FCD8C9F09}" destId="{39C9C520-F519-4B1D-8076-116391E941CC}" srcOrd="0" destOrd="0" presId="urn:microsoft.com/office/officeart/2005/8/layout/vList2"/>
    <dgm:cxn modelId="{8C44C456-6DB4-448E-A7F6-35DAD70193EB}" srcId="{214001B1-4113-4003-9CD2-250FCD8C9F09}" destId="{84EC0722-9C5A-4800-9719-B6CEEB521B54}" srcOrd="3" destOrd="0" parTransId="{0BA66890-140A-4F69-9A36-261573BC72EC}" sibTransId="{60A1ACA1-2654-4431-9E61-92084632AA94}"/>
    <dgm:cxn modelId="{0D44097D-8C76-4ACF-B11A-5DAB2BFCF95C}" srcId="{214001B1-4113-4003-9CD2-250FCD8C9F09}" destId="{B1299C71-6064-498C-835D-1481E2F6BDC1}" srcOrd="4" destOrd="0" parTransId="{16AA26FA-0609-49DF-9B74-1438FF66D644}" sibTransId="{67E0F992-A1C5-4678-9670-51414B17631E}"/>
    <dgm:cxn modelId="{96B02B83-78F9-41DD-BBBB-FE7C810B2050}" type="presOf" srcId="{09E40D95-0BBD-472D-B812-7C5B672C379F}" destId="{DAC22748-7C70-433E-860F-3D048FBBB43F}" srcOrd="0" destOrd="0" presId="urn:microsoft.com/office/officeart/2005/8/layout/vList2"/>
    <dgm:cxn modelId="{36551694-FEAA-4BFE-B83F-21FD7B179840}" type="presOf" srcId="{40EC8B28-929C-4A36-AE39-A519DE06FCEC}" destId="{E9E41008-D5A6-47FD-A8F7-C92136562D40}" srcOrd="0" destOrd="0" presId="urn:microsoft.com/office/officeart/2005/8/layout/vList2"/>
    <dgm:cxn modelId="{25D08697-38E3-47F3-B208-A2EBB7D50D3E}" type="presOf" srcId="{578F11BB-3930-4FB3-9431-E2303F58D730}" destId="{3E565988-4E61-43E4-8758-27281030B9CE}" srcOrd="0" destOrd="0" presId="urn:microsoft.com/office/officeart/2005/8/layout/vList2"/>
    <dgm:cxn modelId="{FC6A5AB1-812D-470A-87BB-B7EEBD9C36E6}" srcId="{214001B1-4113-4003-9CD2-250FCD8C9F09}" destId="{40EC8B28-929C-4A36-AE39-A519DE06FCEC}" srcOrd="9" destOrd="0" parTransId="{06CA5209-C02C-4EAE-8D27-63094D23B2C4}" sibTransId="{61ADE883-134C-423D-BA09-DDBD20B2F762}"/>
    <dgm:cxn modelId="{83E4ECBC-6945-4F22-8D70-E564DD7147C8}" type="presOf" srcId="{84EC0722-9C5A-4800-9719-B6CEEB521B54}" destId="{68AB06A6-4A1B-4CE1-86E8-F47CEAEC2987}" srcOrd="0" destOrd="0" presId="urn:microsoft.com/office/officeart/2005/8/layout/vList2"/>
    <dgm:cxn modelId="{87A924BF-165C-4131-9AA0-B25C5BE3AED0}" type="presOf" srcId="{1D74685D-237C-4CF3-8048-6617FDCBA32C}" destId="{86674237-B7D8-44C4-85C6-225E2C4E42AF}" srcOrd="0" destOrd="0" presId="urn:microsoft.com/office/officeart/2005/8/layout/vList2"/>
    <dgm:cxn modelId="{EB83DEC2-233E-4D6C-9443-6FD9FD385B9B}" srcId="{214001B1-4113-4003-9CD2-250FCD8C9F09}" destId="{D6336D64-C829-4AB4-8C9E-CF26E893A2AE}" srcOrd="1" destOrd="0" parTransId="{4BB3B7F7-73D7-4C89-A99F-A62DD8FF16E1}" sibTransId="{03846021-5123-41A3-B52D-83148A940FEE}"/>
    <dgm:cxn modelId="{414F70DC-4978-4FCB-B92A-B9E2219734FB}" srcId="{214001B1-4113-4003-9CD2-250FCD8C9F09}" destId="{0CC73E33-AE26-4D1E-8515-EECBD643CCE7}" srcOrd="5" destOrd="0" parTransId="{44C0BCA3-3520-4087-BAC2-3259A72BBFFE}" sibTransId="{AFE673B7-4344-46C2-B133-2868F5E70194}"/>
    <dgm:cxn modelId="{F216ABE1-DA0C-49FC-AE5C-482CF6CA50D6}" srcId="{214001B1-4113-4003-9CD2-250FCD8C9F09}" destId="{09E40D95-0BBD-472D-B812-7C5B672C379F}" srcOrd="7" destOrd="0" parTransId="{A32ABA9D-1872-4E5E-B1ED-473DA836B8B8}" sibTransId="{D8DC5BED-C560-4F77-94A7-2CF452F125ED}"/>
    <dgm:cxn modelId="{4C0619E2-3207-47E3-8D57-8273675B1FE5}" srcId="{214001B1-4113-4003-9CD2-250FCD8C9F09}" destId="{578F11BB-3930-4FB3-9431-E2303F58D730}" srcOrd="2" destOrd="0" parTransId="{8656311E-5436-47F8-A0FF-76275D524EAE}" sibTransId="{06CFF598-2788-4DD0-B260-CB85843AD551}"/>
    <dgm:cxn modelId="{3EB9B6E4-BAAE-4DBD-94D8-837E95A73702}" type="presOf" srcId="{0CC73E33-AE26-4D1E-8515-EECBD643CCE7}" destId="{8BB15AA8-FF91-4EC4-B3CD-FF0CB3BD2713}" srcOrd="0" destOrd="0" presId="urn:microsoft.com/office/officeart/2005/8/layout/vList2"/>
    <dgm:cxn modelId="{CB9713E8-9645-4DFF-ABCD-2911A36D3A31}" srcId="{214001B1-4113-4003-9CD2-250FCD8C9F09}" destId="{35D1ED40-CDC3-48A7-8313-8296C9842902}" srcOrd="6" destOrd="0" parTransId="{51EC1F23-44E5-4BD8-A25E-CF167797DC10}" sibTransId="{C57EE286-7A81-4676-A723-3E151BAC0E2C}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47A7FF10-BF5E-40F9-93A6-D09C541E5F7B}" type="presParOf" srcId="{39C9C520-F519-4B1D-8076-116391E941CC}" destId="{86674237-B7D8-44C4-85C6-225E2C4E42AF}" srcOrd="0" destOrd="0" presId="urn:microsoft.com/office/officeart/2005/8/layout/vList2"/>
    <dgm:cxn modelId="{153D4E39-987F-4C3C-A8DB-4C63F8DCC75D}" type="presParOf" srcId="{39C9C520-F519-4B1D-8076-116391E941CC}" destId="{AACD365D-7F9D-4E4E-8CFB-BD05A27CE333}" srcOrd="1" destOrd="0" presId="urn:microsoft.com/office/officeart/2005/8/layout/vList2"/>
    <dgm:cxn modelId="{91827566-A86E-40C9-A783-1B367B69CC15}" type="presParOf" srcId="{39C9C520-F519-4B1D-8076-116391E941CC}" destId="{5FD9443B-637A-486F-A744-87E367C05CD6}" srcOrd="2" destOrd="0" presId="urn:microsoft.com/office/officeart/2005/8/layout/vList2"/>
    <dgm:cxn modelId="{682C8A08-B3C6-406E-BB51-B5076258FD6A}" type="presParOf" srcId="{39C9C520-F519-4B1D-8076-116391E941CC}" destId="{E096D39D-A687-4D4D-8278-305A42972978}" srcOrd="3" destOrd="0" presId="urn:microsoft.com/office/officeart/2005/8/layout/vList2"/>
    <dgm:cxn modelId="{30E9197D-A9F8-4DF3-B6B9-D44935C5BD13}" type="presParOf" srcId="{39C9C520-F519-4B1D-8076-116391E941CC}" destId="{3E565988-4E61-43E4-8758-27281030B9CE}" srcOrd="4" destOrd="0" presId="urn:microsoft.com/office/officeart/2005/8/layout/vList2"/>
    <dgm:cxn modelId="{716F1CFE-C498-41E6-83A1-4C6F777C6978}" type="presParOf" srcId="{39C9C520-F519-4B1D-8076-116391E941CC}" destId="{023B69D3-CD81-4434-AE31-958B9C7FDD3D}" srcOrd="5" destOrd="0" presId="urn:microsoft.com/office/officeart/2005/8/layout/vList2"/>
    <dgm:cxn modelId="{C69FDC13-EF34-4A2A-868D-F439EC835108}" type="presParOf" srcId="{39C9C520-F519-4B1D-8076-116391E941CC}" destId="{68AB06A6-4A1B-4CE1-86E8-F47CEAEC2987}" srcOrd="6" destOrd="0" presId="urn:microsoft.com/office/officeart/2005/8/layout/vList2"/>
    <dgm:cxn modelId="{6F8EC2D2-7081-40C0-82DA-0C1A63B23F9D}" type="presParOf" srcId="{39C9C520-F519-4B1D-8076-116391E941CC}" destId="{C0617EAB-0E97-4279-9411-30D097FCC48C}" srcOrd="7" destOrd="0" presId="urn:microsoft.com/office/officeart/2005/8/layout/vList2"/>
    <dgm:cxn modelId="{BDB4EF39-C83D-42A9-A36A-4535B9F06B6C}" type="presParOf" srcId="{39C9C520-F519-4B1D-8076-116391E941CC}" destId="{F6C0F268-C864-44C8-B0DB-6BAB131B5E0B}" srcOrd="8" destOrd="0" presId="urn:microsoft.com/office/officeart/2005/8/layout/vList2"/>
    <dgm:cxn modelId="{16B51BEA-CD83-4295-8703-DD83F6DFC90A}" type="presParOf" srcId="{39C9C520-F519-4B1D-8076-116391E941CC}" destId="{70A108BB-21C9-4A5B-9533-2E325A01F666}" srcOrd="9" destOrd="0" presId="urn:microsoft.com/office/officeart/2005/8/layout/vList2"/>
    <dgm:cxn modelId="{91814981-0216-461F-89D0-3F54F285C340}" type="presParOf" srcId="{39C9C520-F519-4B1D-8076-116391E941CC}" destId="{8BB15AA8-FF91-4EC4-B3CD-FF0CB3BD2713}" srcOrd="10" destOrd="0" presId="urn:microsoft.com/office/officeart/2005/8/layout/vList2"/>
    <dgm:cxn modelId="{DDF26B70-6EB8-431E-ABAE-7C943CA48B4A}" type="presParOf" srcId="{39C9C520-F519-4B1D-8076-116391E941CC}" destId="{9B7C8F2B-229A-4D80-9DDC-EE9D465E0D6E}" srcOrd="11" destOrd="0" presId="urn:microsoft.com/office/officeart/2005/8/layout/vList2"/>
    <dgm:cxn modelId="{CE23DC58-4333-4A0C-BA0F-CC83F727795A}" type="presParOf" srcId="{39C9C520-F519-4B1D-8076-116391E941CC}" destId="{8A327BC0-D42A-4247-BF73-9F1C406E6673}" srcOrd="12" destOrd="0" presId="urn:microsoft.com/office/officeart/2005/8/layout/vList2"/>
    <dgm:cxn modelId="{C4C07737-7853-46A5-883D-9DB86B8EFC14}" type="presParOf" srcId="{39C9C520-F519-4B1D-8076-116391E941CC}" destId="{2FEB1A69-F236-490D-A672-867A2B90203C}" srcOrd="13" destOrd="0" presId="urn:microsoft.com/office/officeart/2005/8/layout/vList2"/>
    <dgm:cxn modelId="{3C8C9CB2-D6F8-4200-ABBF-83712C763A3A}" type="presParOf" srcId="{39C9C520-F519-4B1D-8076-116391E941CC}" destId="{DAC22748-7C70-433E-860F-3D048FBBB43F}" srcOrd="14" destOrd="0" presId="urn:microsoft.com/office/officeart/2005/8/layout/vList2"/>
    <dgm:cxn modelId="{8F37C7D5-0386-4759-B593-7EC18918F262}" type="presParOf" srcId="{39C9C520-F519-4B1D-8076-116391E941CC}" destId="{5A2559D0-C0CB-4F0C-96F3-D2FD432EA3A4}" srcOrd="15" destOrd="0" presId="urn:microsoft.com/office/officeart/2005/8/layout/vList2"/>
    <dgm:cxn modelId="{F01BFA42-95B6-4291-A361-A5A4818BA32B}" type="presParOf" srcId="{39C9C520-F519-4B1D-8076-116391E941CC}" destId="{4E03B0F6-87E4-40E7-B4EC-988119C9E1A3}" srcOrd="16" destOrd="0" presId="urn:microsoft.com/office/officeart/2005/8/layout/vList2"/>
    <dgm:cxn modelId="{B79B31EF-4ACE-4103-8054-6850402E6A7C}" type="presParOf" srcId="{39C9C520-F519-4B1D-8076-116391E941CC}" destId="{A5A12973-F5E2-4378-AA55-C5CA5836DA96}" srcOrd="17" destOrd="0" presId="urn:microsoft.com/office/officeart/2005/8/layout/vList2"/>
    <dgm:cxn modelId="{3DE426FB-F060-4250-84E6-FEA5D1C181C6}" type="presParOf" srcId="{39C9C520-F519-4B1D-8076-116391E941CC}" destId="{E9E41008-D5A6-47FD-A8F7-C92136562D4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4001B1-4113-4003-9CD2-250FCD8C9F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74685D-237C-4CF3-8048-6617FDCBA32C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Comprehensive support, not only for investments, but also through the development of competences in cities: trainings, study visits, pilot projects and co-financing teams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6695B47-E6F8-4CD0-91EE-C7FC4599A519}" type="par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76BD4D67-F302-4354-89FE-AF395F8AC81A}" type="sibTrans" cxnId="{F405DDFB-FC8B-42E7-852F-423EC70778E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578F11BB-3930-4FB3-9431-E2303F58D730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More forms of financing: </a:t>
          </a:r>
          <a:r>
            <a:rPr lang="pl-PL" dirty="0">
              <a:solidFill>
                <a:schemeClr val="tx1"/>
              </a:solidFill>
              <a:latin typeface="+mj-lt"/>
            </a:rPr>
            <a:t>investment</a:t>
          </a:r>
          <a:r>
            <a:rPr lang="en-US" dirty="0">
              <a:solidFill>
                <a:schemeClr val="tx1"/>
              </a:solidFill>
              <a:latin typeface="+mj-lt"/>
            </a:rPr>
            <a:t> funds, accelerators </a:t>
          </a:r>
          <a:r>
            <a:rPr lang="pl-PL" dirty="0" err="1">
              <a:solidFill>
                <a:schemeClr val="tx1"/>
              </a:solidFill>
              <a:latin typeface="+mj-lt"/>
            </a:rPr>
            <a:t>or</a:t>
          </a:r>
          <a:r>
            <a:rPr lang="en-US" dirty="0">
              <a:solidFill>
                <a:schemeClr val="tx1"/>
              </a:solidFill>
              <a:latin typeface="+mj-lt"/>
            </a:rPr>
            <a:t> incubators; as well as the possibility of </a:t>
          </a:r>
          <a:r>
            <a:rPr lang="pl-PL" dirty="0" err="1">
              <a:solidFill>
                <a:schemeClr val="tx1"/>
              </a:solidFill>
              <a:latin typeface="+mj-lt"/>
            </a:rPr>
            <a:t>conducting</a:t>
          </a:r>
          <a:r>
            <a:rPr lang="pl-PL" dirty="0">
              <a:solidFill>
                <a:schemeClr val="tx1"/>
              </a:solidFill>
              <a:latin typeface="+mj-lt"/>
            </a:rPr>
            <a:t> </a:t>
          </a:r>
          <a:r>
            <a:rPr lang="en-US" dirty="0">
              <a:solidFill>
                <a:schemeClr val="tx1"/>
              </a:solidFill>
              <a:latin typeface="+mj-lt"/>
            </a:rPr>
            <a:t>pilots and implementing </a:t>
          </a:r>
          <a:r>
            <a:rPr lang="pl-PL" dirty="0" err="1">
              <a:solidFill>
                <a:schemeClr val="tx1"/>
              </a:solidFill>
              <a:latin typeface="+mj-lt"/>
            </a:rPr>
            <a:t>projects</a:t>
          </a:r>
          <a:r>
            <a:rPr lang="pl-PL" dirty="0">
              <a:solidFill>
                <a:schemeClr val="tx1"/>
              </a:solidFill>
              <a:latin typeface="+mj-lt"/>
            </a:rPr>
            <a:t> by </a:t>
          </a:r>
          <a:r>
            <a:rPr lang="pl-PL" dirty="0" err="1">
              <a:solidFill>
                <a:schemeClr val="tx1"/>
              </a:solidFill>
              <a:latin typeface="+mj-lt"/>
            </a:rPr>
            <a:t>partnership</a:t>
          </a:r>
          <a:r>
            <a:rPr lang="pl-PL" dirty="0">
              <a:solidFill>
                <a:schemeClr val="tx1"/>
              </a:solidFill>
              <a:latin typeface="+mj-lt"/>
            </a:rPr>
            <a:t> of </a:t>
          </a:r>
          <a:r>
            <a:rPr lang="pl-PL" dirty="0" err="1">
              <a:solidFill>
                <a:schemeClr val="tx1"/>
              </a:solidFill>
              <a:latin typeface="+mj-lt"/>
            </a:rPr>
            <a:t>cities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8656311E-5436-47F8-A0FF-76275D524EAE}" type="par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6CFF598-2788-4DD0-B260-CB85843AD551}" type="sibTrans" cxnId="{4C0619E2-3207-47E3-8D57-8273675B1FE5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114DD702-8AA3-413A-8CDA-DFAEC69093B3}">
      <dgm:prSet phldrT="[Tekst]"/>
      <dgm:spPr/>
      <dgm:t>
        <a:bodyPr/>
        <a:lstStyle/>
        <a:p>
          <a:r>
            <a:rPr lang="en-US" dirty="0">
              <a:latin typeface="+mj-lt"/>
            </a:rPr>
            <a:t>Equalizing the distribution of funds between metropolises and small and medium-sized cities</a:t>
          </a:r>
          <a:br>
            <a:rPr lang="pl-PL" dirty="0">
              <a:latin typeface="+mj-lt"/>
            </a:rPr>
          </a:br>
          <a:r>
            <a:rPr lang="en-US" dirty="0">
              <a:latin typeface="+mj-lt"/>
            </a:rPr>
            <a:t>Metropolises - creating new, innovative solutions</a:t>
          </a:r>
          <a:br>
            <a:rPr lang="pl-PL" dirty="0">
              <a:latin typeface="+mj-lt"/>
            </a:rPr>
          </a:br>
          <a:r>
            <a:rPr lang="en-US" dirty="0">
              <a:latin typeface="+mj-lt"/>
            </a:rPr>
            <a:t>Small and medium-sized cities - implementation of effective solutions </a:t>
          </a:r>
          <a:endParaRPr lang="pl-PL" dirty="0">
            <a:latin typeface="+mj-lt"/>
          </a:endParaRPr>
        </a:p>
      </dgm:t>
    </dgm:pt>
    <dgm:pt modelId="{44C079CF-19E5-4D3B-A58C-204C463F18DC}" type="parTrans" cxnId="{B5818CC7-4007-4544-916E-97EEEF6777A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35E2AC0-F501-4ECD-A61A-EC3C08E70CBD}" type="sibTrans" cxnId="{B5818CC7-4007-4544-916E-97EEEF6777A4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84EC0722-9C5A-4800-9719-B6CEEB521B54}">
      <dgm:prSet phldrT="[Tekst]"/>
      <dgm:spPr/>
      <dgm:t>
        <a:bodyPr/>
        <a:lstStyle/>
        <a:p>
          <a:r>
            <a:rPr lang="en-US" dirty="0">
              <a:latin typeface="+mj-lt"/>
            </a:rPr>
            <a:t>Necessary legal flexibility - in the context of implementing new solutions </a:t>
          </a:r>
          <a:endParaRPr lang="pl-PL" dirty="0">
            <a:latin typeface="+mj-lt"/>
          </a:endParaRPr>
        </a:p>
      </dgm:t>
    </dgm:pt>
    <dgm:pt modelId="{0BA66890-140A-4F69-9A36-261573BC72EC}" type="parTrans" cxnId="{8C44C456-6DB4-448E-A7F6-35DAD70193EB}">
      <dgm:prSet/>
      <dgm:spPr/>
      <dgm:t>
        <a:bodyPr/>
        <a:lstStyle/>
        <a:p>
          <a:endParaRPr lang="pl-PL"/>
        </a:p>
      </dgm:t>
    </dgm:pt>
    <dgm:pt modelId="{60A1ACA1-2654-4431-9E61-92084632AA94}" type="sibTrans" cxnId="{8C44C456-6DB4-448E-A7F6-35DAD70193EB}">
      <dgm:prSet/>
      <dgm:spPr/>
      <dgm:t>
        <a:bodyPr/>
        <a:lstStyle/>
        <a:p>
          <a:endParaRPr lang="pl-PL"/>
        </a:p>
      </dgm:t>
    </dgm:pt>
    <dgm:pt modelId="{2B7C13F8-7044-4EA9-88DF-970ACFBEA90C}">
      <dgm:prSet phldrT="[Tekst]"/>
      <dgm:spPr/>
      <dgm:t>
        <a:bodyPr/>
        <a:lstStyle/>
        <a:p>
          <a:r>
            <a:rPr lang="pl-PL" dirty="0">
              <a:latin typeface="+mj-lt"/>
            </a:rPr>
            <a:t>C</a:t>
          </a:r>
          <a:r>
            <a:rPr lang="en-US" dirty="0" err="1">
              <a:latin typeface="+mj-lt"/>
            </a:rPr>
            <a:t>omparative</a:t>
          </a:r>
          <a:r>
            <a:rPr lang="en-US" dirty="0">
              <a:latin typeface="+mj-lt"/>
            </a:rPr>
            <a:t> study with Smart City leaders in the world </a:t>
          </a:r>
          <a:r>
            <a:rPr lang="pl-PL" dirty="0" err="1">
              <a:latin typeface="+mj-lt"/>
            </a:rPr>
            <a:t>should</a:t>
          </a:r>
          <a:r>
            <a:rPr lang="pl-PL" dirty="0">
              <a:latin typeface="+mj-lt"/>
            </a:rPr>
            <a:t> be </a:t>
          </a:r>
          <a:r>
            <a:rPr lang="pl-PL" dirty="0" err="1">
              <a:latin typeface="+mj-lt"/>
            </a:rPr>
            <a:t>performed</a:t>
          </a:r>
          <a:r>
            <a:rPr lang="pl-PL" dirty="0">
              <a:latin typeface="+mj-lt"/>
            </a:rPr>
            <a:t> </a:t>
          </a:r>
          <a:r>
            <a:rPr lang="en-US" dirty="0">
              <a:latin typeface="+mj-lt"/>
            </a:rPr>
            <a:t>- how to create an ecosystem of support by central administration - in terms of regulation, organization and financing </a:t>
          </a:r>
          <a:endParaRPr lang="pl-PL" dirty="0">
            <a:latin typeface="+mj-lt"/>
          </a:endParaRPr>
        </a:p>
      </dgm:t>
    </dgm:pt>
    <dgm:pt modelId="{ED39D33C-131B-4AB7-8199-4564B7FB7BAC}" type="parTrans" cxnId="{95F0343C-7B62-4AF7-9B77-0FA793C1CE2D}">
      <dgm:prSet/>
      <dgm:spPr/>
      <dgm:t>
        <a:bodyPr/>
        <a:lstStyle/>
        <a:p>
          <a:endParaRPr lang="pl-PL"/>
        </a:p>
      </dgm:t>
    </dgm:pt>
    <dgm:pt modelId="{D02E2834-166F-43B9-B6D3-3A68C13F49C6}" type="sibTrans" cxnId="{95F0343C-7B62-4AF7-9B77-0FA793C1CE2D}">
      <dgm:prSet/>
      <dgm:spPr/>
      <dgm:t>
        <a:bodyPr/>
        <a:lstStyle/>
        <a:p>
          <a:endParaRPr lang="pl-PL"/>
        </a:p>
      </dgm:t>
    </dgm:pt>
    <dgm:pt modelId="{C9919EA8-8BCC-4907-AD1B-81BD6908EBC4}" type="pres">
      <dgm:prSet presAssocID="{214001B1-4113-4003-9CD2-250FCD8C9F09}" presName="Name0" presStyleCnt="0">
        <dgm:presLayoutVars>
          <dgm:chMax val="7"/>
          <dgm:chPref val="7"/>
          <dgm:dir/>
        </dgm:presLayoutVars>
      </dgm:prSet>
      <dgm:spPr/>
    </dgm:pt>
    <dgm:pt modelId="{73D8A12A-E30F-4444-BBBA-0A3E81B6BBE0}" type="pres">
      <dgm:prSet presAssocID="{214001B1-4113-4003-9CD2-250FCD8C9F09}" presName="Name1" presStyleCnt="0"/>
      <dgm:spPr/>
    </dgm:pt>
    <dgm:pt modelId="{C34FB850-BC6F-47D2-8984-C6F49A270FF0}" type="pres">
      <dgm:prSet presAssocID="{214001B1-4113-4003-9CD2-250FCD8C9F09}" presName="cycle" presStyleCnt="0"/>
      <dgm:spPr/>
    </dgm:pt>
    <dgm:pt modelId="{8D2A1068-ACD3-44B6-834A-5109664BDC60}" type="pres">
      <dgm:prSet presAssocID="{214001B1-4113-4003-9CD2-250FCD8C9F09}" presName="srcNode" presStyleLbl="node1" presStyleIdx="0" presStyleCnt="5"/>
      <dgm:spPr/>
    </dgm:pt>
    <dgm:pt modelId="{A5102E14-478E-4355-B17A-9701ABF4B9C5}" type="pres">
      <dgm:prSet presAssocID="{214001B1-4113-4003-9CD2-250FCD8C9F09}" presName="conn" presStyleLbl="parChTrans1D2" presStyleIdx="0" presStyleCnt="1"/>
      <dgm:spPr/>
    </dgm:pt>
    <dgm:pt modelId="{2F0F2CB5-3558-4005-9645-9A423C87DC83}" type="pres">
      <dgm:prSet presAssocID="{214001B1-4113-4003-9CD2-250FCD8C9F09}" presName="extraNode" presStyleLbl="node1" presStyleIdx="0" presStyleCnt="5"/>
      <dgm:spPr/>
    </dgm:pt>
    <dgm:pt modelId="{C8F4E918-26B0-4B83-B26E-E67AB0EB0933}" type="pres">
      <dgm:prSet presAssocID="{214001B1-4113-4003-9CD2-250FCD8C9F09}" presName="dstNode" presStyleLbl="node1" presStyleIdx="0" presStyleCnt="5"/>
      <dgm:spPr/>
    </dgm:pt>
    <dgm:pt modelId="{C944DD8B-81E4-469E-A715-E017CF9D306B}" type="pres">
      <dgm:prSet presAssocID="{1D74685D-237C-4CF3-8048-6617FDCBA32C}" presName="text_1" presStyleLbl="node1" presStyleIdx="0" presStyleCnt="5">
        <dgm:presLayoutVars>
          <dgm:bulletEnabled val="1"/>
        </dgm:presLayoutVars>
      </dgm:prSet>
      <dgm:spPr/>
    </dgm:pt>
    <dgm:pt modelId="{5D96C108-B4FD-4A6D-B4A6-089B4AD97542}" type="pres">
      <dgm:prSet presAssocID="{1D74685D-237C-4CF3-8048-6617FDCBA32C}" presName="accent_1" presStyleCnt="0"/>
      <dgm:spPr/>
    </dgm:pt>
    <dgm:pt modelId="{0ECB48A9-454E-40C4-9814-C513BB66956A}" type="pres">
      <dgm:prSet presAssocID="{1D74685D-237C-4CF3-8048-6617FDCBA32C}" presName="accentRepeatNode" presStyleLbl="solidFgAcc1" presStyleIdx="0" presStyleCnt="5"/>
      <dgm:spPr/>
    </dgm:pt>
    <dgm:pt modelId="{2EB6BAF8-B833-42C8-BF5A-9378659C912A}" type="pres">
      <dgm:prSet presAssocID="{578F11BB-3930-4FB3-9431-E2303F58D730}" presName="text_2" presStyleLbl="node1" presStyleIdx="1" presStyleCnt="5">
        <dgm:presLayoutVars>
          <dgm:bulletEnabled val="1"/>
        </dgm:presLayoutVars>
      </dgm:prSet>
      <dgm:spPr/>
    </dgm:pt>
    <dgm:pt modelId="{8E5AB377-E0EB-415E-BF5F-25FA5A7838CB}" type="pres">
      <dgm:prSet presAssocID="{578F11BB-3930-4FB3-9431-E2303F58D730}" presName="accent_2" presStyleCnt="0"/>
      <dgm:spPr/>
    </dgm:pt>
    <dgm:pt modelId="{89DB0C2D-E3ED-4696-B56E-D31E231F8AA6}" type="pres">
      <dgm:prSet presAssocID="{578F11BB-3930-4FB3-9431-E2303F58D730}" presName="accentRepeatNode" presStyleLbl="solidFgAcc1" presStyleIdx="1" presStyleCnt="5"/>
      <dgm:spPr/>
    </dgm:pt>
    <dgm:pt modelId="{8BEAC10E-80D9-425C-8CB4-7215CEB874D3}" type="pres">
      <dgm:prSet presAssocID="{114DD702-8AA3-413A-8CDA-DFAEC69093B3}" presName="text_3" presStyleLbl="node1" presStyleIdx="2" presStyleCnt="5">
        <dgm:presLayoutVars>
          <dgm:bulletEnabled val="1"/>
        </dgm:presLayoutVars>
      </dgm:prSet>
      <dgm:spPr/>
    </dgm:pt>
    <dgm:pt modelId="{548CBBD2-47CE-44A8-899F-100AC48B9FCE}" type="pres">
      <dgm:prSet presAssocID="{114DD702-8AA3-413A-8CDA-DFAEC69093B3}" presName="accent_3" presStyleCnt="0"/>
      <dgm:spPr/>
    </dgm:pt>
    <dgm:pt modelId="{2623614B-78B7-4DB6-96D1-DF2074A7FD8A}" type="pres">
      <dgm:prSet presAssocID="{114DD702-8AA3-413A-8CDA-DFAEC69093B3}" presName="accentRepeatNode" presStyleLbl="solidFgAcc1" presStyleIdx="2" presStyleCnt="5"/>
      <dgm:spPr/>
    </dgm:pt>
    <dgm:pt modelId="{C029A044-6599-405A-AD53-0A2B9AF9FA88}" type="pres">
      <dgm:prSet presAssocID="{84EC0722-9C5A-4800-9719-B6CEEB521B54}" presName="text_4" presStyleLbl="node1" presStyleIdx="3" presStyleCnt="5">
        <dgm:presLayoutVars>
          <dgm:bulletEnabled val="1"/>
        </dgm:presLayoutVars>
      </dgm:prSet>
      <dgm:spPr/>
    </dgm:pt>
    <dgm:pt modelId="{666A513C-F8A5-4A43-996E-30187357345F}" type="pres">
      <dgm:prSet presAssocID="{84EC0722-9C5A-4800-9719-B6CEEB521B54}" presName="accent_4" presStyleCnt="0"/>
      <dgm:spPr/>
    </dgm:pt>
    <dgm:pt modelId="{C6B25441-A637-4767-9C74-63E1B118E1E7}" type="pres">
      <dgm:prSet presAssocID="{84EC0722-9C5A-4800-9719-B6CEEB521B54}" presName="accentRepeatNode" presStyleLbl="solidFgAcc1" presStyleIdx="3" presStyleCnt="5"/>
      <dgm:spPr/>
    </dgm:pt>
    <dgm:pt modelId="{C7789424-D9EE-4ADA-A446-31D497678844}" type="pres">
      <dgm:prSet presAssocID="{2B7C13F8-7044-4EA9-88DF-970ACFBEA90C}" presName="text_5" presStyleLbl="node1" presStyleIdx="4" presStyleCnt="5">
        <dgm:presLayoutVars>
          <dgm:bulletEnabled val="1"/>
        </dgm:presLayoutVars>
      </dgm:prSet>
      <dgm:spPr/>
    </dgm:pt>
    <dgm:pt modelId="{00BDF312-DFD4-4F45-B1B0-674D913FB94C}" type="pres">
      <dgm:prSet presAssocID="{2B7C13F8-7044-4EA9-88DF-970ACFBEA90C}" presName="accent_5" presStyleCnt="0"/>
      <dgm:spPr/>
    </dgm:pt>
    <dgm:pt modelId="{52BA1A08-6527-48A6-8838-50C3388D7D4A}" type="pres">
      <dgm:prSet presAssocID="{2B7C13F8-7044-4EA9-88DF-970ACFBEA90C}" presName="accentRepeatNode" presStyleLbl="solidFgAcc1" presStyleIdx="4" presStyleCnt="5"/>
      <dgm:spPr/>
    </dgm:pt>
  </dgm:ptLst>
  <dgm:cxnLst>
    <dgm:cxn modelId="{2FFF9A19-8BE4-4BFA-9D20-6F4A7FC8CF5B}" type="presOf" srcId="{76BD4D67-F302-4354-89FE-AF395F8AC81A}" destId="{A5102E14-478E-4355-B17A-9701ABF4B9C5}" srcOrd="0" destOrd="0" presId="urn:microsoft.com/office/officeart/2008/layout/VerticalCurvedList"/>
    <dgm:cxn modelId="{21569929-7FFA-4883-8E8B-B1AEC4684A9C}" type="presOf" srcId="{1D74685D-237C-4CF3-8048-6617FDCBA32C}" destId="{C944DD8B-81E4-469E-A715-E017CF9D306B}" srcOrd="0" destOrd="0" presId="urn:microsoft.com/office/officeart/2008/layout/VerticalCurvedList"/>
    <dgm:cxn modelId="{95F0343C-7B62-4AF7-9B77-0FA793C1CE2D}" srcId="{214001B1-4113-4003-9CD2-250FCD8C9F09}" destId="{2B7C13F8-7044-4EA9-88DF-970ACFBEA90C}" srcOrd="4" destOrd="0" parTransId="{ED39D33C-131B-4AB7-8199-4564B7FB7BAC}" sibTransId="{D02E2834-166F-43B9-B6D3-3A68C13F49C6}"/>
    <dgm:cxn modelId="{AF3BF053-AF95-4F31-BB82-658C04DDAC8D}" type="presOf" srcId="{84EC0722-9C5A-4800-9719-B6CEEB521B54}" destId="{C029A044-6599-405A-AD53-0A2B9AF9FA88}" srcOrd="0" destOrd="0" presId="urn:microsoft.com/office/officeart/2008/layout/VerticalCurvedList"/>
    <dgm:cxn modelId="{8C44C456-6DB4-448E-A7F6-35DAD70193EB}" srcId="{214001B1-4113-4003-9CD2-250FCD8C9F09}" destId="{84EC0722-9C5A-4800-9719-B6CEEB521B54}" srcOrd="3" destOrd="0" parTransId="{0BA66890-140A-4F69-9A36-261573BC72EC}" sibTransId="{60A1ACA1-2654-4431-9E61-92084632AA94}"/>
    <dgm:cxn modelId="{529862B2-2D40-404F-AA42-6D278384FCD0}" type="presOf" srcId="{578F11BB-3930-4FB3-9431-E2303F58D730}" destId="{2EB6BAF8-B833-42C8-BF5A-9378659C912A}" srcOrd="0" destOrd="0" presId="urn:microsoft.com/office/officeart/2008/layout/VerticalCurvedList"/>
    <dgm:cxn modelId="{B5818CC7-4007-4544-916E-97EEEF6777A4}" srcId="{214001B1-4113-4003-9CD2-250FCD8C9F09}" destId="{114DD702-8AA3-413A-8CDA-DFAEC69093B3}" srcOrd="2" destOrd="0" parTransId="{44C079CF-19E5-4D3B-A58C-204C463F18DC}" sibTransId="{235E2AC0-F501-4ECD-A61A-EC3C08E70CBD}"/>
    <dgm:cxn modelId="{DCB625D4-4E4C-414F-94A1-3093961B2F45}" type="presOf" srcId="{2B7C13F8-7044-4EA9-88DF-970ACFBEA90C}" destId="{C7789424-D9EE-4ADA-A446-31D497678844}" srcOrd="0" destOrd="0" presId="urn:microsoft.com/office/officeart/2008/layout/VerticalCurvedList"/>
    <dgm:cxn modelId="{A970ECDA-EBBF-4D08-98EB-C3A8950299F8}" type="presOf" srcId="{214001B1-4113-4003-9CD2-250FCD8C9F09}" destId="{C9919EA8-8BCC-4907-AD1B-81BD6908EBC4}" srcOrd="0" destOrd="0" presId="urn:microsoft.com/office/officeart/2008/layout/VerticalCurvedList"/>
    <dgm:cxn modelId="{4C0619E2-3207-47E3-8D57-8273675B1FE5}" srcId="{214001B1-4113-4003-9CD2-250FCD8C9F09}" destId="{578F11BB-3930-4FB3-9431-E2303F58D730}" srcOrd="1" destOrd="0" parTransId="{8656311E-5436-47F8-A0FF-76275D524EAE}" sibTransId="{06CFF598-2788-4DD0-B260-CB85843AD551}"/>
    <dgm:cxn modelId="{DA14AAF3-D422-45EF-9213-C1C3CEDC2758}" type="presOf" srcId="{114DD702-8AA3-413A-8CDA-DFAEC69093B3}" destId="{8BEAC10E-80D9-425C-8CB4-7215CEB874D3}" srcOrd="0" destOrd="0" presId="urn:microsoft.com/office/officeart/2008/layout/VerticalCurvedList"/>
    <dgm:cxn modelId="{F405DDFB-FC8B-42E7-852F-423EC70778E1}" srcId="{214001B1-4113-4003-9CD2-250FCD8C9F09}" destId="{1D74685D-237C-4CF3-8048-6617FDCBA32C}" srcOrd="0" destOrd="0" parTransId="{16695B47-E6F8-4CD0-91EE-C7FC4599A519}" sibTransId="{76BD4D67-F302-4354-89FE-AF395F8AC81A}"/>
    <dgm:cxn modelId="{B31A757E-B783-4743-9DBC-90A088F8FB9B}" type="presParOf" srcId="{C9919EA8-8BCC-4907-AD1B-81BD6908EBC4}" destId="{73D8A12A-E30F-4444-BBBA-0A3E81B6BBE0}" srcOrd="0" destOrd="0" presId="urn:microsoft.com/office/officeart/2008/layout/VerticalCurvedList"/>
    <dgm:cxn modelId="{6DBF33C6-E006-4249-98D4-BD1AD51BE3A8}" type="presParOf" srcId="{73D8A12A-E30F-4444-BBBA-0A3E81B6BBE0}" destId="{C34FB850-BC6F-47D2-8984-C6F49A270FF0}" srcOrd="0" destOrd="0" presId="urn:microsoft.com/office/officeart/2008/layout/VerticalCurvedList"/>
    <dgm:cxn modelId="{E36BF4EA-738A-4492-A43B-5F68370639AD}" type="presParOf" srcId="{C34FB850-BC6F-47D2-8984-C6F49A270FF0}" destId="{8D2A1068-ACD3-44B6-834A-5109664BDC60}" srcOrd="0" destOrd="0" presId="urn:microsoft.com/office/officeart/2008/layout/VerticalCurvedList"/>
    <dgm:cxn modelId="{B1F7E3A9-FC1C-4F56-9C5B-87A8BB856E67}" type="presParOf" srcId="{C34FB850-BC6F-47D2-8984-C6F49A270FF0}" destId="{A5102E14-478E-4355-B17A-9701ABF4B9C5}" srcOrd="1" destOrd="0" presId="urn:microsoft.com/office/officeart/2008/layout/VerticalCurvedList"/>
    <dgm:cxn modelId="{E4B123DD-6D22-4784-B1AD-0C589BA1952B}" type="presParOf" srcId="{C34FB850-BC6F-47D2-8984-C6F49A270FF0}" destId="{2F0F2CB5-3558-4005-9645-9A423C87DC83}" srcOrd="2" destOrd="0" presId="urn:microsoft.com/office/officeart/2008/layout/VerticalCurvedList"/>
    <dgm:cxn modelId="{8CA8B6F8-D446-43B3-ADEB-4534E2B70141}" type="presParOf" srcId="{C34FB850-BC6F-47D2-8984-C6F49A270FF0}" destId="{C8F4E918-26B0-4B83-B26E-E67AB0EB0933}" srcOrd="3" destOrd="0" presId="urn:microsoft.com/office/officeart/2008/layout/VerticalCurvedList"/>
    <dgm:cxn modelId="{19989ECA-5E53-4922-AC12-F8CB5265F81B}" type="presParOf" srcId="{73D8A12A-E30F-4444-BBBA-0A3E81B6BBE0}" destId="{C944DD8B-81E4-469E-A715-E017CF9D306B}" srcOrd="1" destOrd="0" presId="urn:microsoft.com/office/officeart/2008/layout/VerticalCurvedList"/>
    <dgm:cxn modelId="{22878B5E-AC07-4C71-979E-2DA24CBADCCC}" type="presParOf" srcId="{73D8A12A-E30F-4444-BBBA-0A3E81B6BBE0}" destId="{5D96C108-B4FD-4A6D-B4A6-089B4AD97542}" srcOrd="2" destOrd="0" presId="urn:microsoft.com/office/officeart/2008/layout/VerticalCurvedList"/>
    <dgm:cxn modelId="{0429ED65-D956-45C2-BE9C-175A1E508447}" type="presParOf" srcId="{5D96C108-B4FD-4A6D-B4A6-089B4AD97542}" destId="{0ECB48A9-454E-40C4-9814-C513BB66956A}" srcOrd="0" destOrd="0" presId="urn:microsoft.com/office/officeart/2008/layout/VerticalCurvedList"/>
    <dgm:cxn modelId="{2D4E5DA3-04CB-4009-96B5-2C44FC0811B9}" type="presParOf" srcId="{73D8A12A-E30F-4444-BBBA-0A3E81B6BBE0}" destId="{2EB6BAF8-B833-42C8-BF5A-9378659C912A}" srcOrd="3" destOrd="0" presId="urn:microsoft.com/office/officeart/2008/layout/VerticalCurvedList"/>
    <dgm:cxn modelId="{DC2A4BF1-2EC2-4C2C-A6D9-6DAED11200BE}" type="presParOf" srcId="{73D8A12A-E30F-4444-BBBA-0A3E81B6BBE0}" destId="{8E5AB377-E0EB-415E-BF5F-25FA5A7838CB}" srcOrd="4" destOrd="0" presId="urn:microsoft.com/office/officeart/2008/layout/VerticalCurvedList"/>
    <dgm:cxn modelId="{5E5E9CAB-FD10-46AB-8F45-D73F2A8C4905}" type="presParOf" srcId="{8E5AB377-E0EB-415E-BF5F-25FA5A7838CB}" destId="{89DB0C2D-E3ED-4696-B56E-D31E231F8AA6}" srcOrd="0" destOrd="0" presId="urn:microsoft.com/office/officeart/2008/layout/VerticalCurvedList"/>
    <dgm:cxn modelId="{ABAA508A-4964-4F9F-9F60-9F4CE0CD2E72}" type="presParOf" srcId="{73D8A12A-E30F-4444-BBBA-0A3E81B6BBE0}" destId="{8BEAC10E-80D9-425C-8CB4-7215CEB874D3}" srcOrd="5" destOrd="0" presId="urn:microsoft.com/office/officeart/2008/layout/VerticalCurvedList"/>
    <dgm:cxn modelId="{838D1B09-1216-46D0-B3C6-8D508C09C64C}" type="presParOf" srcId="{73D8A12A-E30F-4444-BBBA-0A3E81B6BBE0}" destId="{548CBBD2-47CE-44A8-899F-100AC48B9FCE}" srcOrd="6" destOrd="0" presId="urn:microsoft.com/office/officeart/2008/layout/VerticalCurvedList"/>
    <dgm:cxn modelId="{BC494751-ABD6-45FC-8AB1-3F34E9478302}" type="presParOf" srcId="{548CBBD2-47CE-44A8-899F-100AC48B9FCE}" destId="{2623614B-78B7-4DB6-96D1-DF2074A7FD8A}" srcOrd="0" destOrd="0" presId="urn:microsoft.com/office/officeart/2008/layout/VerticalCurvedList"/>
    <dgm:cxn modelId="{B8EAC71B-EAC4-4C45-A3D4-E35C4D64BF90}" type="presParOf" srcId="{73D8A12A-E30F-4444-BBBA-0A3E81B6BBE0}" destId="{C029A044-6599-405A-AD53-0A2B9AF9FA88}" srcOrd="7" destOrd="0" presId="urn:microsoft.com/office/officeart/2008/layout/VerticalCurvedList"/>
    <dgm:cxn modelId="{2C05FC4D-A5D8-4594-94BC-DA5EAD0C6FF7}" type="presParOf" srcId="{73D8A12A-E30F-4444-BBBA-0A3E81B6BBE0}" destId="{666A513C-F8A5-4A43-996E-30187357345F}" srcOrd="8" destOrd="0" presId="urn:microsoft.com/office/officeart/2008/layout/VerticalCurvedList"/>
    <dgm:cxn modelId="{A08C5EE6-C764-4C3E-8B2C-7AA939765204}" type="presParOf" srcId="{666A513C-F8A5-4A43-996E-30187357345F}" destId="{C6B25441-A637-4767-9C74-63E1B118E1E7}" srcOrd="0" destOrd="0" presId="urn:microsoft.com/office/officeart/2008/layout/VerticalCurvedList"/>
    <dgm:cxn modelId="{ECEF811C-6239-40A8-ACFE-16AB4AF7E102}" type="presParOf" srcId="{73D8A12A-E30F-4444-BBBA-0A3E81B6BBE0}" destId="{C7789424-D9EE-4ADA-A446-31D497678844}" srcOrd="9" destOrd="0" presId="urn:microsoft.com/office/officeart/2008/layout/VerticalCurvedList"/>
    <dgm:cxn modelId="{851F63AE-448C-467C-9773-93E44B83BAB3}" type="presParOf" srcId="{73D8A12A-E30F-4444-BBBA-0A3E81B6BBE0}" destId="{00BDF312-DFD4-4F45-B1B0-674D913FB94C}" srcOrd="10" destOrd="0" presId="urn:microsoft.com/office/officeart/2008/layout/VerticalCurvedList"/>
    <dgm:cxn modelId="{19A01294-9E34-4B6F-B19E-EA35CEF28DDB}" type="presParOf" srcId="{00BDF312-DFD4-4F45-B1B0-674D913FB94C}" destId="{52BA1A08-6527-48A6-8838-50C3388D7D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CCA4E-319E-4A35-AA91-B9DBDBEB48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82C3523-1402-4B48-A01B-5787A5436D3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U</a:t>
          </a:r>
          <a:r>
            <a:rPr lang="en-US" dirty="0" err="1">
              <a:solidFill>
                <a:schemeClr val="tx1"/>
              </a:solidFill>
              <a:latin typeface="+mj-lt"/>
            </a:rPr>
            <a:t>rban</a:t>
          </a:r>
          <a:r>
            <a:rPr lang="en-US" dirty="0">
              <a:solidFill>
                <a:schemeClr val="tx1"/>
              </a:solidFill>
              <a:latin typeface="+mj-lt"/>
            </a:rPr>
            <a:t> environment in which a digital approach to sustainable development has been introduced to reduce resource consumption, improve quality of life and enhance economic competitiveness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45ADA34C-B414-488A-8209-FBE1DA778BAF}" type="parTrans" cxnId="{B577C083-D2AF-4186-A0C8-C854F3CD7DE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466AFDE-F8B6-4895-8C68-9E9847B4CCBE}" type="sibTrans" cxnId="{B577C083-D2AF-4186-A0C8-C854F3CD7DE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AC57123E-E9AE-4A31-B7E0-5820952F25A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B</a:t>
          </a:r>
          <a:r>
            <a:rPr lang="en-US" dirty="0" err="1">
              <a:solidFill>
                <a:schemeClr val="tx1"/>
              </a:solidFill>
              <a:latin typeface="+mj-lt"/>
            </a:rPr>
            <a:t>eing</a:t>
          </a:r>
          <a:r>
            <a:rPr lang="en-US" dirty="0">
              <a:solidFill>
                <a:schemeClr val="tx1"/>
              </a:solidFill>
              <a:latin typeface="+mj-lt"/>
            </a:rPr>
            <a:t> a Smart City requires not only direct implementation of digital (ICT) solutions, but also changes in the way the city is managed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2298D11A-D597-473E-94FC-065C254F70A9}" type="parTrans" cxnId="{629F242B-867D-4166-8741-4D4509A67D2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A37B15D-7021-4509-8E8B-FABF3156BD6F}" type="sibTrans" cxnId="{629F242B-867D-4166-8741-4D4509A67D2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73FC262-1D41-44C5-8B36-D447101AFE8C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+mj-lt"/>
            </a:rPr>
            <a:t>T</a:t>
          </a:r>
          <a:r>
            <a:rPr lang="en-US" dirty="0">
              <a:solidFill>
                <a:schemeClr val="bg1"/>
              </a:solidFill>
              <a:latin typeface="+mj-lt"/>
            </a:rPr>
            <a:t>he concept of Smart City should be understood not only as a set of technological solutions, but as a response to the negative impact and challenges of the urbanization process</a:t>
          </a:r>
          <a:r>
            <a:rPr lang="pl-PL" dirty="0">
              <a:solidFill>
                <a:schemeClr val="bg1"/>
              </a:solidFill>
              <a:latin typeface="+mj-lt"/>
            </a:rPr>
            <a:t>, </a:t>
          </a:r>
          <a:r>
            <a:rPr lang="en-US" dirty="0">
              <a:solidFill>
                <a:schemeClr val="bg1"/>
              </a:solidFill>
              <a:latin typeface="+mj-lt"/>
            </a:rPr>
            <a:t>as well as support in response to unforeseen events, e.g. a pandemic</a:t>
          </a:r>
          <a:endParaRPr lang="pl-PL" dirty="0">
            <a:solidFill>
              <a:schemeClr val="bg1"/>
            </a:solidFill>
            <a:latin typeface="+mj-lt"/>
          </a:endParaRPr>
        </a:p>
      </dgm:t>
    </dgm:pt>
    <dgm:pt modelId="{9F5451BF-E5CD-448B-894A-423D3936362E}" type="parTrans" cxnId="{C6ED90AD-CA95-47FF-B46F-4E9594B31056}">
      <dgm:prSet/>
      <dgm:spPr/>
      <dgm:t>
        <a:bodyPr/>
        <a:lstStyle/>
        <a:p>
          <a:endParaRPr lang="pl-PL"/>
        </a:p>
      </dgm:t>
    </dgm:pt>
    <dgm:pt modelId="{CE91ABE5-166F-482D-9EF0-508A6E43B567}" type="sibTrans" cxnId="{C6ED90AD-CA95-47FF-B46F-4E9594B31056}">
      <dgm:prSet/>
      <dgm:spPr/>
      <dgm:t>
        <a:bodyPr/>
        <a:lstStyle/>
        <a:p>
          <a:endParaRPr lang="pl-PL"/>
        </a:p>
      </dgm:t>
    </dgm:pt>
    <dgm:pt modelId="{BB919219-F1BB-4571-B775-18A123E775A3}" type="pres">
      <dgm:prSet presAssocID="{241CCA4E-319E-4A35-AA91-B9DBDBEB4866}" presName="Name0" presStyleCnt="0">
        <dgm:presLayoutVars>
          <dgm:chMax val="7"/>
          <dgm:chPref val="7"/>
          <dgm:dir/>
        </dgm:presLayoutVars>
      </dgm:prSet>
      <dgm:spPr/>
    </dgm:pt>
    <dgm:pt modelId="{DFCCA04F-58EC-48FC-A4BC-87CC0A85A86D}" type="pres">
      <dgm:prSet presAssocID="{241CCA4E-319E-4A35-AA91-B9DBDBEB4866}" presName="Name1" presStyleCnt="0"/>
      <dgm:spPr/>
    </dgm:pt>
    <dgm:pt modelId="{B4A22628-6DCB-40C1-B07D-ACC730689338}" type="pres">
      <dgm:prSet presAssocID="{241CCA4E-319E-4A35-AA91-B9DBDBEB4866}" presName="cycle" presStyleCnt="0"/>
      <dgm:spPr/>
    </dgm:pt>
    <dgm:pt modelId="{D3EEA1F0-FD1C-46D4-959C-4950EFF69757}" type="pres">
      <dgm:prSet presAssocID="{241CCA4E-319E-4A35-AA91-B9DBDBEB4866}" presName="srcNode" presStyleLbl="node1" presStyleIdx="0" presStyleCnt="3"/>
      <dgm:spPr/>
    </dgm:pt>
    <dgm:pt modelId="{A0F5BA33-27DA-4164-BA42-E562954BC171}" type="pres">
      <dgm:prSet presAssocID="{241CCA4E-319E-4A35-AA91-B9DBDBEB4866}" presName="conn" presStyleLbl="parChTrans1D2" presStyleIdx="0" presStyleCnt="1"/>
      <dgm:spPr/>
    </dgm:pt>
    <dgm:pt modelId="{02A35979-2994-49B3-946D-89F9C6C20729}" type="pres">
      <dgm:prSet presAssocID="{241CCA4E-319E-4A35-AA91-B9DBDBEB4866}" presName="extraNode" presStyleLbl="node1" presStyleIdx="0" presStyleCnt="3"/>
      <dgm:spPr/>
    </dgm:pt>
    <dgm:pt modelId="{1B0CB0FD-19C2-4B5B-83F7-F747E77FC362}" type="pres">
      <dgm:prSet presAssocID="{241CCA4E-319E-4A35-AA91-B9DBDBEB4866}" presName="dstNode" presStyleLbl="node1" presStyleIdx="0" presStyleCnt="3"/>
      <dgm:spPr/>
    </dgm:pt>
    <dgm:pt modelId="{E5C3BBDC-67A7-43D0-8718-B01C1C3DD170}" type="pres">
      <dgm:prSet presAssocID="{382C3523-1402-4B48-A01B-5787A5436D31}" presName="text_1" presStyleLbl="node1" presStyleIdx="0" presStyleCnt="3">
        <dgm:presLayoutVars>
          <dgm:bulletEnabled val="1"/>
        </dgm:presLayoutVars>
      </dgm:prSet>
      <dgm:spPr/>
    </dgm:pt>
    <dgm:pt modelId="{7235E895-E0C2-4803-80A6-507F980C9DEF}" type="pres">
      <dgm:prSet presAssocID="{382C3523-1402-4B48-A01B-5787A5436D31}" presName="accent_1" presStyleCnt="0"/>
      <dgm:spPr/>
    </dgm:pt>
    <dgm:pt modelId="{954D924C-3EB8-4698-AC7C-7379F727ABAE}" type="pres">
      <dgm:prSet presAssocID="{382C3523-1402-4B48-A01B-5787A5436D31}" presName="accentRepeatNode" presStyleLbl="solidFgAcc1" presStyleIdx="0" presStyleCnt="3"/>
      <dgm:spPr/>
    </dgm:pt>
    <dgm:pt modelId="{3957B8D6-EE57-4286-BAA7-E57B2B28A5C0}" type="pres">
      <dgm:prSet presAssocID="{A73FC262-1D41-44C5-8B36-D447101AFE8C}" presName="text_2" presStyleLbl="node1" presStyleIdx="1" presStyleCnt="3">
        <dgm:presLayoutVars>
          <dgm:bulletEnabled val="1"/>
        </dgm:presLayoutVars>
      </dgm:prSet>
      <dgm:spPr/>
    </dgm:pt>
    <dgm:pt modelId="{36AA955B-C86D-4E84-8DB5-51A800C21B00}" type="pres">
      <dgm:prSet presAssocID="{A73FC262-1D41-44C5-8B36-D447101AFE8C}" presName="accent_2" presStyleCnt="0"/>
      <dgm:spPr/>
    </dgm:pt>
    <dgm:pt modelId="{3805A51A-9A21-4549-9322-32BE78A998DD}" type="pres">
      <dgm:prSet presAssocID="{A73FC262-1D41-44C5-8B36-D447101AFE8C}" presName="accentRepeatNode" presStyleLbl="solidFgAcc1" presStyleIdx="1" presStyleCnt="3"/>
      <dgm:spPr/>
    </dgm:pt>
    <dgm:pt modelId="{D5C7EE51-4457-46D6-B01B-A11ED85C2B7E}" type="pres">
      <dgm:prSet presAssocID="{AC57123E-E9AE-4A31-B7E0-5820952F25A5}" presName="text_3" presStyleLbl="node1" presStyleIdx="2" presStyleCnt="3">
        <dgm:presLayoutVars>
          <dgm:bulletEnabled val="1"/>
        </dgm:presLayoutVars>
      </dgm:prSet>
      <dgm:spPr/>
    </dgm:pt>
    <dgm:pt modelId="{F6243999-08F0-4470-B831-B89801CD4798}" type="pres">
      <dgm:prSet presAssocID="{AC57123E-E9AE-4A31-B7E0-5820952F25A5}" presName="accent_3" presStyleCnt="0"/>
      <dgm:spPr/>
    </dgm:pt>
    <dgm:pt modelId="{D40D81E9-65E0-4BBD-B977-0D73DD08B809}" type="pres">
      <dgm:prSet presAssocID="{AC57123E-E9AE-4A31-B7E0-5820952F25A5}" presName="accentRepeatNode" presStyleLbl="solidFgAcc1" presStyleIdx="2" presStyleCnt="3"/>
      <dgm:spPr/>
    </dgm:pt>
  </dgm:ptLst>
  <dgm:cxnLst>
    <dgm:cxn modelId="{629F242B-867D-4166-8741-4D4509A67D2B}" srcId="{241CCA4E-319E-4A35-AA91-B9DBDBEB4866}" destId="{AC57123E-E9AE-4A31-B7E0-5820952F25A5}" srcOrd="2" destOrd="0" parTransId="{2298D11A-D597-473E-94FC-065C254F70A9}" sibTransId="{9A37B15D-7021-4509-8E8B-FABF3156BD6F}"/>
    <dgm:cxn modelId="{0DB18E30-9F58-4986-8B47-60593E462575}" type="presOf" srcId="{382C3523-1402-4B48-A01B-5787A5436D31}" destId="{E5C3BBDC-67A7-43D0-8718-B01C1C3DD170}" srcOrd="0" destOrd="0" presId="urn:microsoft.com/office/officeart/2008/layout/VerticalCurvedList"/>
    <dgm:cxn modelId="{EFC26F45-324F-4FB0-B43D-EC19C63119A9}" type="presOf" srcId="{B466AFDE-F8B6-4895-8C68-9E9847B4CCBE}" destId="{A0F5BA33-27DA-4164-BA42-E562954BC171}" srcOrd="0" destOrd="0" presId="urn:microsoft.com/office/officeart/2008/layout/VerticalCurvedList"/>
    <dgm:cxn modelId="{C6270972-2850-4A35-A062-7EE67AF3A340}" type="presOf" srcId="{241CCA4E-319E-4A35-AA91-B9DBDBEB4866}" destId="{BB919219-F1BB-4571-B775-18A123E775A3}" srcOrd="0" destOrd="0" presId="urn:microsoft.com/office/officeart/2008/layout/VerticalCurvedList"/>
    <dgm:cxn modelId="{B577C083-D2AF-4186-A0C8-C854F3CD7DE9}" srcId="{241CCA4E-319E-4A35-AA91-B9DBDBEB4866}" destId="{382C3523-1402-4B48-A01B-5787A5436D31}" srcOrd="0" destOrd="0" parTransId="{45ADA34C-B414-488A-8209-FBE1DA778BAF}" sibTransId="{B466AFDE-F8B6-4895-8C68-9E9847B4CCBE}"/>
    <dgm:cxn modelId="{C6ED90AD-CA95-47FF-B46F-4E9594B31056}" srcId="{241CCA4E-319E-4A35-AA91-B9DBDBEB4866}" destId="{A73FC262-1D41-44C5-8B36-D447101AFE8C}" srcOrd="1" destOrd="0" parTransId="{9F5451BF-E5CD-448B-894A-423D3936362E}" sibTransId="{CE91ABE5-166F-482D-9EF0-508A6E43B567}"/>
    <dgm:cxn modelId="{1D1DF6C0-11C6-492F-BF95-A24D78011077}" type="presOf" srcId="{A73FC262-1D41-44C5-8B36-D447101AFE8C}" destId="{3957B8D6-EE57-4286-BAA7-E57B2B28A5C0}" srcOrd="0" destOrd="0" presId="urn:microsoft.com/office/officeart/2008/layout/VerticalCurvedList"/>
    <dgm:cxn modelId="{78B952DC-D788-4829-A870-0F586B1D39EC}" type="presOf" srcId="{AC57123E-E9AE-4A31-B7E0-5820952F25A5}" destId="{D5C7EE51-4457-46D6-B01B-A11ED85C2B7E}" srcOrd="0" destOrd="0" presId="urn:microsoft.com/office/officeart/2008/layout/VerticalCurvedList"/>
    <dgm:cxn modelId="{F485F54F-C840-4574-A27C-FCECFAA878D7}" type="presParOf" srcId="{BB919219-F1BB-4571-B775-18A123E775A3}" destId="{DFCCA04F-58EC-48FC-A4BC-87CC0A85A86D}" srcOrd="0" destOrd="0" presId="urn:microsoft.com/office/officeart/2008/layout/VerticalCurvedList"/>
    <dgm:cxn modelId="{F2727A3E-E25E-4484-B4A2-8A880C837A34}" type="presParOf" srcId="{DFCCA04F-58EC-48FC-A4BC-87CC0A85A86D}" destId="{B4A22628-6DCB-40C1-B07D-ACC730689338}" srcOrd="0" destOrd="0" presId="urn:microsoft.com/office/officeart/2008/layout/VerticalCurvedList"/>
    <dgm:cxn modelId="{FD3B219C-239B-4CC6-933B-2044B8E274B6}" type="presParOf" srcId="{B4A22628-6DCB-40C1-B07D-ACC730689338}" destId="{D3EEA1F0-FD1C-46D4-959C-4950EFF69757}" srcOrd="0" destOrd="0" presId="urn:microsoft.com/office/officeart/2008/layout/VerticalCurvedList"/>
    <dgm:cxn modelId="{4AE9C370-EF9D-4C82-9224-48F5355C35AA}" type="presParOf" srcId="{B4A22628-6DCB-40C1-B07D-ACC730689338}" destId="{A0F5BA33-27DA-4164-BA42-E562954BC171}" srcOrd="1" destOrd="0" presId="urn:microsoft.com/office/officeart/2008/layout/VerticalCurvedList"/>
    <dgm:cxn modelId="{8EA8CE51-C2E2-49BA-9B2B-1AD6AFBEBAA0}" type="presParOf" srcId="{B4A22628-6DCB-40C1-B07D-ACC730689338}" destId="{02A35979-2994-49B3-946D-89F9C6C20729}" srcOrd="2" destOrd="0" presId="urn:microsoft.com/office/officeart/2008/layout/VerticalCurvedList"/>
    <dgm:cxn modelId="{A9C6E9EB-EFEB-4350-B977-7B5540B8B2ED}" type="presParOf" srcId="{B4A22628-6DCB-40C1-B07D-ACC730689338}" destId="{1B0CB0FD-19C2-4B5B-83F7-F747E77FC362}" srcOrd="3" destOrd="0" presId="urn:microsoft.com/office/officeart/2008/layout/VerticalCurvedList"/>
    <dgm:cxn modelId="{2A802AD3-3FD1-4931-8486-77070BD50EE6}" type="presParOf" srcId="{DFCCA04F-58EC-48FC-A4BC-87CC0A85A86D}" destId="{E5C3BBDC-67A7-43D0-8718-B01C1C3DD170}" srcOrd="1" destOrd="0" presId="urn:microsoft.com/office/officeart/2008/layout/VerticalCurvedList"/>
    <dgm:cxn modelId="{DC8F4DE3-3657-4984-98BB-3BAFD9413257}" type="presParOf" srcId="{DFCCA04F-58EC-48FC-A4BC-87CC0A85A86D}" destId="{7235E895-E0C2-4803-80A6-507F980C9DEF}" srcOrd="2" destOrd="0" presId="urn:microsoft.com/office/officeart/2008/layout/VerticalCurvedList"/>
    <dgm:cxn modelId="{3CEDF946-9A66-49A9-87D5-3457CA961B08}" type="presParOf" srcId="{7235E895-E0C2-4803-80A6-507F980C9DEF}" destId="{954D924C-3EB8-4698-AC7C-7379F727ABAE}" srcOrd="0" destOrd="0" presId="urn:microsoft.com/office/officeart/2008/layout/VerticalCurvedList"/>
    <dgm:cxn modelId="{908559B3-CC4A-45EF-A913-677FE9C09769}" type="presParOf" srcId="{DFCCA04F-58EC-48FC-A4BC-87CC0A85A86D}" destId="{3957B8D6-EE57-4286-BAA7-E57B2B28A5C0}" srcOrd="3" destOrd="0" presId="urn:microsoft.com/office/officeart/2008/layout/VerticalCurvedList"/>
    <dgm:cxn modelId="{785DD363-D60C-4BDF-9FB3-0A5AE3093FB6}" type="presParOf" srcId="{DFCCA04F-58EC-48FC-A4BC-87CC0A85A86D}" destId="{36AA955B-C86D-4E84-8DB5-51A800C21B00}" srcOrd="4" destOrd="0" presId="urn:microsoft.com/office/officeart/2008/layout/VerticalCurvedList"/>
    <dgm:cxn modelId="{D83C77A2-9C33-4B53-8127-5CC97DD45BD8}" type="presParOf" srcId="{36AA955B-C86D-4E84-8DB5-51A800C21B00}" destId="{3805A51A-9A21-4549-9322-32BE78A998DD}" srcOrd="0" destOrd="0" presId="urn:microsoft.com/office/officeart/2008/layout/VerticalCurvedList"/>
    <dgm:cxn modelId="{5336EED7-970B-4ABB-9A7E-D14F1C1FBC99}" type="presParOf" srcId="{DFCCA04F-58EC-48FC-A4BC-87CC0A85A86D}" destId="{D5C7EE51-4457-46D6-B01B-A11ED85C2B7E}" srcOrd="5" destOrd="0" presId="urn:microsoft.com/office/officeart/2008/layout/VerticalCurvedList"/>
    <dgm:cxn modelId="{4D722618-04D3-42B6-BFBC-106A7DB5BCAC}" type="presParOf" srcId="{DFCCA04F-58EC-48FC-A4BC-87CC0A85A86D}" destId="{F6243999-08F0-4470-B831-B89801CD4798}" srcOrd="6" destOrd="0" presId="urn:microsoft.com/office/officeart/2008/layout/VerticalCurvedList"/>
    <dgm:cxn modelId="{003E29C6-D9CA-4983-9BFA-D912C393E16F}" type="presParOf" srcId="{F6243999-08F0-4470-B831-B89801CD4798}" destId="{D40D81E9-65E0-4BBD-B977-0D73DD08B8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EA5B9-88BE-4597-9DEC-B5462840B74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1AD52D4-8705-4BDC-9904-D4CCB9D8112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Q1</a:t>
          </a:r>
        </a:p>
      </dgm:t>
    </dgm:pt>
    <dgm:pt modelId="{F22E8FF6-351D-4956-B242-D8F982CC6C29}" type="parTrans" cxnId="{D98077A5-01B5-42D5-B4C9-507E60C1DC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919E3B27-683B-4882-A207-A7E75B7B765A}" type="sibTrans" cxnId="{D98077A5-01B5-42D5-B4C9-507E60C1DCBF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1748CA1A-BEE4-4609-BD39-EB283DE0929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Q2</a:t>
          </a:r>
        </a:p>
      </dgm:t>
    </dgm:pt>
    <dgm:pt modelId="{2A717DA9-50C8-43A8-A226-059E9C88FD48}" type="parTrans" cxnId="{B31E4C2E-EB9A-4DC6-9D78-F9F2DE3BF51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610C8B62-37E8-445A-AA6D-25E693D3622B}" type="sibTrans" cxnId="{B31E4C2E-EB9A-4DC6-9D78-F9F2DE3BF51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5FF73957-F244-466D-8F4A-88A35601360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Q3</a:t>
          </a:r>
        </a:p>
      </dgm:t>
    </dgm:pt>
    <dgm:pt modelId="{166FC7EB-F079-4C86-A28B-67CB90151FDB}" type="parTrans" cxnId="{DBE0C9C8-87E5-4F81-974B-1FE913735D5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480258D8-F3AC-4434-B143-55C7DA966F0B}" type="sibTrans" cxnId="{DBE0C9C8-87E5-4F81-974B-1FE913735D5E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D49D4163-25DD-40AD-BD4F-917A7E1C492C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What factors and mechanisms increase the success of Smart City projects?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446DAC00-59CF-43FF-A02D-DB6E78ACEBA1}" type="parTrans" cxnId="{783D9B00-D1E1-4A86-97E9-1181E66DBC24}">
      <dgm:prSet/>
      <dgm:spPr/>
      <dgm:t>
        <a:bodyPr/>
        <a:lstStyle/>
        <a:p>
          <a:endParaRPr lang="pl-PL"/>
        </a:p>
      </dgm:t>
    </dgm:pt>
    <dgm:pt modelId="{9B28E9D0-C819-4F10-8BB2-4EB2C981D35B}" type="sibTrans" cxnId="{783D9B00-D1E1-4A86-97E9-1181E66DBC24}">
      <dgm:prSet/>
      <dgm:spPr/>
      <dgm:t>
        <a:bodyPr/>
        <a:lstStyle/>
        <a:p>
          <a:endParaRPr lang="pl-PL"/>
        </a:p>
      </dgm:t>
    </dgm:pt>
    <dgm:pt modelId="{98E7973B-7A39-42E6-8025-D9FD4EFB8E30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What are the good practices of Smart City projects in V4 countries?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7B4AA362-B4B9-49B3-8563-A41807FC7807}" type="parTrans" cxnId="{A26EAE50-2518-4E95-A1B7-94CEA300B699}">
      <dgm:prSet/>
      <dgm:spPr/>
      <dgm:t>
        <a:bodyPr/>
        <a:lstStyle/>
        <a:p>
          <a:endParaRPr lang="pl-PL"/>
        </a:p>
      </dgm:t>
    </dgm:pt>
    <dgm:pt modelId="{37DB80C3-C5E3-4A7B-B77E-36989B6AC295}" type="sibTrans" cxnId="{A26EAE50-2518-4E95-A1B7-94CEA300B699}">
      <dgm:prSet/>
      <dgm:spPr/>
      <dgm:t>
        <a:bodyPr/>
        <a:lstStyle/>
        <a:p>
          <a:endParaRPr lang="pl-PL"/>
        </a:p>
      </dgm:t>
    </dgm:pt>
    <dgm:pt modelId="{E5B8332E-CE89-41EA-9BE3-11FA4043B0A1}">
      <dgm:prSet phldrT="[Teks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How the concept of Smart Cities has been implemented in key strategic, programming documents in V4 countries?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F7CF542D-8C17-47D5-8D25-8375611DBA68}" type="parTrans" cxnId="{4B650507-0FC7-4FE4-AF6E-94F900F84DD4}">
      <dgm:prSet/>
      <dgm:spPr/>
      <dgm:t>
        <a:bodyPr/>
        <a:lstStyle/>
        <a:p>
          <a:endParaRPr lang="pl-PL"/>
        </a:p>
      </dgm:t>
    </dgm:pt>
    <dgm:pt modelId="{E1E156E1-B093-483D-8116-9806028AF959}" type="sibTrans" cxnId="{4B650507-0FC7-4FE4-AF6E-94F900F84DD4}">
      <dgm:prSet/>
      <dgm:spPr/>
      <dgm:t>
        <a:bodyPr/>
        <a:lstStyle/>
        <a:p>
          <a:endParaRPr lang="pl-PL"/>
        </a:p>
      </dgm:t>
    </dgm:pt>
    <dgm:pt modelId="{5FDD4ABA-EC4B-43C2-B1CB-B42CC03FEC3D}" type="pres">
      <dgm:prSet presAssocID="{DD0EA5B9-88BE-4597-9DEC-B5462840B74C}" presName="linearFlow" presStyleCnt="0">
        <dgm:presLayoutVars>
          <dgm:dir/>
          <dgm:animLvl val="lvl"/>
          <dgm:resizeHandles val="exact"/>
        </dgm:presLayoutVars>
      </dgm:prSet>
      <dgm:spPr/>
    </dgm:pt>
    <dgm:pt modelId="{72732D33-2092-465C-A662-3018EC642465}" type="pres">
      <dgm:prSet presAssocID="{51AD52D4-8705-4BDC-9904-D4CCB9D81125}" presName="composite" presStyleCnt="0"/>
      <dgm:spPr/>
    </dgm:pt>
    <dgm:pt modelId="{61D2CAEA-E39B-4315-A259-F49FF03A4A87}" type="pres">
      <dgm:prSet presAssocID="{51AD52D4-8705-4BDC-9904-D4CCB9D8112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213B8BB-DF84-49EE-9AC7-D604A8783D31}" type="pres">
      <dgm:prSet presAssocID="{51AD52D4-8705-4BDC-9904-D4CCB9D81125}" presName="descendantText" presStyleLbl="alignAcc1" presStyleIdx="0" presStyleCnt="3">
        <dgm:presLayoutVars>
          <dgm:bulletEnabled val="1"/>
        </dgm:presLayoutVars>
      </dgm:prSet>
      <dgm:spPr/>
    </dgm:pt>
    <dgm:pt modelId="{696A090E-7E52-4EBF-8A01-CD345EA0CFD1}" type="pres">
      <dgm:prSet presAssocID="{919E3B27-683B-4882-A207-A7E75B7B765A}" presName="sp" presStyleCnt="0"/>
      <dgm:spPr/>
    </dgm:pt>
    <dgm:pt modelId="{B5DB0743-E49C-4E8F-BD83-2DDA4E07D2CA}" type="pres">
      <dgm:prSet presAssocID="{1748CA1A-BEE4-4609-BD39-EB283DE0929B}" presName="composite" presStyleCnt="0"/>
      <dgm:spPr/>
    </dgm:pt>
    <dgm:pt modelId="{F09B447C-4FAE-4780-AACB-ABE539DA0616}" type="pres">
      <dgm:prSet presAssocID="{1748CA1A-BEE4-4609-BD39-EB283DE092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434443F-E4EB-467E-9136-749C75D6FCE0}" type="pres">
      <dgm:prSet presAssocID="{1748CA1A-BEE4-4609-BD39-EB283DE0929B}" presName="descendantText" presStyleLbl="alignAcc1" presStyleIdx="1" presStyleCnt="3">
        <dgm:presLayoutVars>
          <dgm:bulletEnabled val="1"/>
        </dgm:presLayoutVars>
      </dgm:prSet>
      <dgm:spPr/>
    </dgm:pt>
    <dgm:pt modelId="{6F9DA770-A310-40A7-A3F7-E231C704E635}" type="pres">
      <dgm:prSet presAssocID="{610C8B62-37E8-445A-AA6D-25E693D3622B}" presName="sp" presStyleCnt="0"/>
      <dgm:spPr/>
    </dgm:pt>
    <dgm:pt modelId="{9A65DAB4-0D76-41F7-8BB8-D28C184F5036}" type="pres">
      <dgm:prSet presAssocID="{5FF73957-F244-466D-8F4A-88A356013605}" presName="composite" presStyleCnt="0"/>
      <dgm:spPr/>
    </dgm:pt>
    <dgm:pt modelId="{A3A21138-58DB-4095-922C-9091AE02D557}" type="pres">
      <dgm:prSet presAssocID="{5FF73957-F244-466D-8F4A-88A35601360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560665D-F84D-4BA3-8A12-DD7EB370A8D5}" type="pres">
      <dgm:prSet presAssocID="{5FF73957-F244-466D-8F4A-88A35601360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83D9B00-D1E1-4A86-97E9-1181E66DBC24}" srcId="{5FF73957-F244-466D-8F4A-88A356013605}" destId="{D49D4163-25DD-40AD-BD4F-917A7E1C492C}" srcOrd="0" destOrd="0" parTransId="{446DAC00-59CF-43FF-A02D-DB6E78ACEBA1}" sibTransId="{9B28E9D0-C819-4F10-8BB2-4EB2C981D35B}"/>
    <dgm:cxn modelId="{4B650507-0FC7-4FE4-AF6E-94F900F84DD4}" srcId="{51AD52D4-8705-4BDC-9904-D4CCB9D81125}" destId="{E5B8332E-CE89-41EA-9BE3-11FA4043B0A1}" srcOrd="0" destOrd="0" parTransId="{F7CF542D-8C17-47D5-8D25-8375611DBA68}" sibTransId="{E1E156E1-B093-483D-8116-9806028AF959}"/>
    <dgm:cxn modelId="{2DA87114-520C-40E8-8DAC-7802FD72AD74}" type="presOf" srcId="{1748CA1A-BEE4-4609-BD39-EB283DE0929B}" destId="{F09B447C-4FAE-4780-AACB-ABE539DA0616}" srcOrd="0" destOrd="0" presId="urn:microsoft.com/office/officeart/2005/8/layout/chevron2"/>
    <dgm:cxn modelId="{CD10ED26-7562-41AB-9E46-BE39045F433B}" type="presOf" srcId="{98E7973B-7A39-42E6-8025-D9FD4EFB8E30}" destId="{B434443F-E4EB-467E-9136-749C75D6FCE0}" srcOrd="0" destOrd="0" presId="urn:microsoft.com/office/officeart/2005/8/layout/chevron2"/>
    <dgm:cxn modelId="{B31E4C2E-EB9A-4DC6-9D78-F9F2DE3BF51E}" srcId="{DD0EA5B9-88BE-4597-9DEC-B5462840B74C}" destId="{1748CA1A-BEE4-4609-BD39-EB283DE0929B}" srcOrd="1" destOrd="0" parTransId="{2A717DA9-50C8-43A8-A226-059E9C88FD48}" sibTransId="{610C8B62-37E8-445A-AA6D-25E693D3622B}"/>
    <dgm:cxn modelId="{1C0B673E-D8DF-4DD4-8ECE-FFDCC4BD3440}" type="presOf" srcId="{D49D4163-25DD-40AD-BD4F-917A7E1C492C}" destId="{8560665D-F84D-4BA3-8A12-DD7EB370A8D5}" srcOrd="0" destOrd="0" presId="urn:microsoft.com/office/officeart/2005/8/layout/chevron2"/>
    <dgm:cxn modelId="{A26EAE50-2518-4E95-A1B7-94CEA300B699}" srcId="{1748CA1A-BEE4-4609-BD39-EB283DE0929B}" destId="{98E7973B-7A39-42E6-8025-D9FD4EFB8E30}" srcOrd="0" destOrd="0" parTransId="{7B4AA362-B4B9-49B3-8563-A41807FC7807}" sibTransId="{37DB80C3-C5E3-4A7B-B77E-36989B6AC295}"/>
    <dgm:cxn modelId="{930AD280-0B9F-43F9-8543-46F1C2A7AE19}" type="presOf" srcId="{DD0EA5B9-88BE-4597-9DEC-B5462840B74C}" destId="{5FDD4ABA-EC4B-43C2-B1CB-B42CC03FEC3D}" srcOrd="0" destOrd="0" presId="urn:microsoft.com/office/officeart/2005/8/layout/chevron2"/>
    <dgm:cxn modelId="{FD196A96-F64C-44EF-AB91-B39C277834BA}" type="presOf" srcId="{51AD52D4-8705-4BDC-9904-D4CCB9D81125}" destId="{61D2CAEA-E39B-4315-A259-F49FF03A4A87}" srcOrd="0" destOrd="0" presId="urn:microsoft.com/office/officeart/2005/8/layout/chevron2"/>
    <dgm:cxn modelId="{D98077A5-01B5-42D5-B4C9-507E60C1DCBF}" srcId="{DD0EA5B9-88BE-4597-9DEC-B5462840B74C}" destId="{51AD52D4-8705-4BDC-9904-D4CCB9D81125}" srcOrd="0" destOrd="0" parTransId="{F22E8FF6-351D-4956-B242-D8F982CC6C29}" sibTransId="{919E3B27-683B-4882-A207-A7E75B7B765A}"/>
    <dgm:cxn modelId="{D97A5AAC-7857-4019-8521-C57B9406FBD2}" type="presOf" srcId="{5FF73957-F244-466D-8F4A-88A356013605}" destId="{A3A21138-58DB-4095-922C-9091AE02D557}" srcOrd="0" destOrd="0" presId="urn:microsoft.com/office/officeart/2005/8/layout/chevron2"/>
    <dgm:cxn modelId="{DBE0C9C8-87E5-4F81-974B-1FE913735D5E}" srcId="{DD0EA5B9-88BE-4597-9DEC-B5462840B74C}" destId="{5FF73957-F244-466D-8F4A-88A356013605}" srcOrd="2" destOrd="0" parTransId="{166FC7EB-F079-4C86-A28B-67CB90151FDB}" sibTransId="{480258D8-F3AC-4434-B143-55C7DA966F0B}"/>
    <dgm:cxn modelId="{168007D4-5A9B-413F-B60F-438E2D137DFF}" type="presOf" srcId="{E5B8332E-CE89-41EA-9BE3-11FA4043B0A1}" destId="{B213B8BB-DF84-49EE-9AC7-D604A8783D31}" srcOrd="0" destOrd="0" presId="urn:microsoft.com/office/officeart/2005/8/layout/chevron2"/>
    <dgm:cxn modelId="{8154982A-AEF6-4D65-9F34-6AEA3007D66C}" type="presParOf" srcId="{5FDD4ABA-EC4B-43C2-B1CB-B42CC03FEC3D}" destId="{72732D33-2092-465C-A662-3018EC642465}" srcOrd="0" destOrd="0" presId="urn:microsoft.com/office/officeart/2005/8/layout/chevron2"/>
    <dgm:cxn modelId="{C7080D48-330E-43E8-822D-B66D267C238D}" type="presParOf" srcId="{72732D33-2092-465C-A662-3018EC642465}" destId="{61D2CAEA-E39B-4315-A259-F49FF03A4A87}" srcOrd="0" destOrd="0" presId="urn:microsoft.com/office/officeart/2005/8/layout/chevron2"/>
    <dgm:cxn modelId="{2B6BE1C5-84A7-42BB-A9DD-4C53CA92BB1E}" type="presParOf" srcId="{72732D33-2092-465C-A662-3018EC642465}" destId="{B213B8BB-DF84-49EE-9AC7-D604A8783D31}" srcOrd="1" destOrd="0" presId="urn:microsoft.com/office/officeart/2005/8/layout/chevron2"/>
    <dgm:cxn modelId="{0AB2C554-B8AE-4088-9BB6-CC5B35AF48DA}" type="presParOf" srcId="{5FDD4ABA-EC4B-43C2-B1CB-B42CC03FEC3D}" destId="{696A090E-7E52-4EBF-8A01-CD345EA0CFD1}" srcOrd="1" destOrd="0" presId="urn:microsoft.com/office/officeart/2005/8/layout/chevron2"/>
    <dgm:cxn modelId="{79737AD2-BA42-4865-8964-905A0927E8D6}" type="presParOf" srcId="{5FDD4ABA-EC4B-43C2-B1CB-B42CC03FEC3D}" destId="{B5DB0743-E49C-4E8F-BD83-2DDA4E07D2CA}" srcOrd="2" destOrd="0" presId="urn:microsoft.com/office/officeart/2005/8/layout/chevron2"/>
    <dgm:cxn modelId="{699F4072-8B38-4AC9-9806-032718589433}" type="presParOf" srcId="{B5DB0743-E49C-4E8F-BD83-2DDA4E07D2CA}" destId="{F09B447C-4FAE-4780-AACB-ABE539DA0616}" srcOrd="0" destOrd="0" presId="urn:microsoft.com/office/officeart/2005/8/layout/chevron2"/>
    <dgm:cxn modelId="{19B67807-5A61-4F8E-9FEE-36B3E86F7FA9}" type="presParOf" srcId="{B5DB0743-E49C-4E8F-BD83-2DDA4E07D2CA}" destId="{B434443F-E4EB-467E-9136-749C75D6FCE0}" srcOrd="1" destOrd="0" presId="urn:microsoft.com/office/officeart/2005/8/layout/chevron2"/>
    <dgm:cxn modelId="{887A2DC6-9251-4CA9-AF0E-8987D77CAEE1}" type="presParOf" srcId="{5FDD4ABA-EC4B-43C2-B1CB-B42CC03FEC3D}" destId="{6F9DA770-A310-40A7-A3F7-E231C704E635}" srcOrd="3" destOrd="0" presId="urn:microsoft.com/office/officeart/2005/8/layout/chevron2"/>
    <dgm:cxn modelId="{62BA0680-63AB-47E4-9FD4-538F5FAA8232}" type="presParOf" srcId="{5FDD4ABA-EC4B-43C2-B1CB-B42CC03FEC3D}" destId="{9A65DAB4-0D76-41F7-8BB8-D28C184F5036}" srcOrd="4" destOrd="0" presId="urn:microsoft.com/office/officeart/2005/8/layout/chevron2"/>
    <dgm:cxn modelId="{2BC99198-C5DB-4A78-A2F5-E99E2E7F7E30}" type="presParOf" srcId="{9A65DAB4-0D76-41F7-8BB8-D28C184F5036}" destId="{A3A21138-58DB-4095-922C-9091AE02D557}" srcOrd="0" destOrd="0" presId="urn:microsoft.com/office/officeart/2005/8/layout/chevron2"/>
    <dgm:cxn modelId="{27CCEA75-AF95-4655-A2B7-BAE45E46FCB7}" type="presParOf" srcId="{9A65DAB4-0D76-41F7-8BB8-D28C184F5036}" destId="{8560665D-F84D-4BA3-8A12-DD7EB370A8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EDD35882-D277-4A24-A0B0-88E45435DF61}">
      <dgm:prSet phldrT="[Teks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  <a:latin typeface="+mj-lt"/>
            </a:rPr>
            <a:t>Innovative technology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BC057B49-2A03-42C6-BBAF-B27D011E05F7}" type="parTrans" cxnId="{9F33D841-8910-4950-BAFA-7B7BB2FD1E4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C21D5F10-8DC5-4FAA-B726-4F9605A6BBE4}" type="sibTrans" cxnId="{9F33D841-8910-4950-BAFA-7B7BB2FD1E49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8EC1C83-BBA6-480F-BF46-59E8AB3ED35B}">
      <dgm:prSet phldrT="[Tekst]" custT="1"/>
      <dgm:spPr/>
      <dgm:t>
        <a:bodyPr/>
        <a:lstStyle/>
        <a:p>
          <a:r>
            <a:rPr lang="pl-PL" sz="1100" dirty="0" err="1">
              <a:solidFill>
                <a:schemeClr val="tx1"/>
              </a:solidFill>
              <a:latin typeface="+mj-lt"/>
            </a:rPr>
            <a:t>Efficiency</a:t>
          </a:r>
          <a:r>
            <a:rPr lang="pl-PL" sz="1100" dirty="0">
              <a:solidFill>
                <a:schemeClr val="tx1"/>
              </a:solidFill>
              <a:latin typeface="+mj-lt"/>
            </a:rPr>
            <a:t> and </a:t>
          </a:r>
          <a:r>
            <a:rPr lang="pl-PL" sz="1100" dirty="0" err="1">
              <a:solidFill>
                <a:schemeClr val="tx1"/>
              </a:solidFill>
              <a:latin typeface="+mj-lt"/>
            </a:rPr>
            <a:t>effectiveness</a:t>
          </a:r>
          <a:r>
            <a:rPr lang="pl-PL" sz="1100" dirty="0">
              <a:solidFill>
                <a:schemeClr val="tx1"/>
              </a:solidFill>
              <a:latin typeface="+mj-lt"/>
            </a:rPr>
            <a:t> </a:t>
          </a:r>
          <a:r>
            <a:rPr lang="pl-PL" sz="1100" dirty="0" err="1">
              <a:solidFill>
                <a:schemeClr val="tx1"/>
              </a:solidFill>
              <a:latin typeface="+mj-lt"/>
            </a:rPr>
            <a:t>criteria</a:t>
          </a:r>
          <a:r>
            <a:rPr lang="pl-PL" sz="1100" dirty="0">
              <a:solidFill>
                <a:schemeClr val="tx1"/>
              </a:solidFill>
              <a:latin typeface="+mj-lt"/>
            </a:rPr>
            <a:t> of evaluation</a:t>
          </a: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4B55969-827A-477F-B238-F2035F073EBF}">
      <dgm:prSet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+mj-lt"/>
            </a:rPr>
            <a:t>MEANS of public policy </a:t>
          </a:r>
          <a:endParaRPr lang="pl-PL" sz="1100" b="1" dirty="0">
            <a:solidFill>
              <a:schemeClr val="tx1"/>
            </a:solidFill>
            <a:latin typeface="+mj-lt"/>
          </a:endParaRPr>
        </a:p>
      </dgm:t>
    </dgm:pt>
    <dgm:pt modelId="{957BD124-2DB5-43A5-AFD2-1F676B632701}" type="parTrans" cxnId="{E29D53FB-F564-4D83-BE16-D7526C37C224}">
      <dgm:prSet/>
      <dgm:spPr/>
      <dgm:t>
        <a:bodyPr/>
        <a:lstStyle/>
        <a:p>
          <a:endParaRPr lang="pl-PL"/>
        </a:p>
      </dgm:t>
    </dgm:pt>
    <dgm:pt modelId="{FE46D981-4489-4654-8DE5-0046CD7B16DC}" type="sibTrans" cxnId="{E29D53FB-F564-4D83-BE16-D7526C37C224}">
      <dgm:prSet/>
      <dgm:spPr/>
      <dgm:t>
        <a:bodyPr/>
        <a:lstStyle/>
        <a:p>
          <a:endParaRPr lang="pl-PL"/>
        </a:p>
      </dgm:t>
    </dgm:pt>
    <dgm:pt modelId="{B806C387-D8AA-4727-AF53-C98816DDE218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B24CD407-D1F2-4C55-A838-25501AB033CD}" type="parTrans" cxnId="{001C71C2-A1D1-4300-90C4-CF45F38A8980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4C0A6BD7-5031-49CB-88B0-26134D5C5444}" type="sibTrans" cxnId="{001C71C2-A1D1-4300-90C4-CF45F38A8980}">
      <dgm:prSet/>
      <dgm:spPr/>
      <dgm:t>
        <a:bodyPr/>
        <a:lstStyle/>
        <a:p>
          <a:endParaRPr lang="pl-PL"/>
        </a:p>
      </dgm:t>
    </dgm:pt>
    <dgm:pt modelId="{BC05BE7C-25B3-4F31-8925-BBD0CD4E70E3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9EB0EF4B-F8E7-42CF-A5DE-79B413064C1C}" type="parTrans" cxnId="{6F9B03AE-53DF-4258-AE58-479C26AE1AE5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15A79A8-DB68-47B7-A98C-8F5D53257527}" type="sibTrans" cxnId="{6F9B03AE-53DF-4258-AE58-479C26AE1AE5}">
      <dgm:prSet/>
      <dgm:spPr/>
      <dgm:t>
        <a:bodyPr/>
        <a:lstStyle/>
        <a:p>
          <a:endParaRPr lang="pl-PL"/>
        </a:p>
      </dgm:t>
    </dgm:pt>
    <dgm:pt modelId="{741D36FF-DB1D-430A-B0C9-6B6DE0213FA2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56118D34-1DF3-4DCB-A453-C6174A233C09}" type="parTrans" cxnId="{73AA6DEF-95BB-4A9F-982A-DA6FA53943F2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62B00664-3CAE-4DA0-8452-B5E7444937B4}" type="sibTrans" cxnId="{73AA6DEF-95BB-4A9F-982A-DA6FA53943F2}">
      <dgm:prSet/>
      <dgm:spPr/>
      <dgm:t>
        <a:bodyPr/>
        <a:lstStyle/>
        <a:p>
          <a:endParaRPr lang="pl-PL"/>
        </a:p>
      </dgm:t>
    </dgm:pt>
    <dgm:pt modelId="{0BA0C06B-3C8C-4816-92DA-647AD60312DF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EECD1064-A5F1-4CC8-9966-730074561822}" type="parTrans" cxnId="{F0D13E48-FA22-4899-B4E7-BE80480A1733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B236CD4-CEF5-458C-B1AD-C3C1D0618830}" type="sibTrans" cxnId="{F0D13E48-FA22-4899-B4E7-BE80480A1733}">
      <dgm:prSet/>
      <dgm:spPr/>
      <dgm:t>
        <a:bodyPr/>
        <a:lstStyle/>
        <a:p>
          <a:endParaRPr lang="pl-PL"/>
        </a:p>
      </dgm:t>
    </dgm:pt>
    <dgm:pt modelId="{4D34820D-9EAE-4014-97C6-FCDB33252EE9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834F7D90-04B3-42EF-9314-679296D2742E}" type="parTrans" cxnId="{2B1FC46D-FC7C-4739-BDC3-A36960111E87}">
      <dgm:prSet/>
      <dgm:spPr>
        <a:noFill/>
        <a:ln>
          <a:noFill/>
        </a:ln>
      </dgm:spPr>
      <dgm:t>
        <a:bodyPr/>
        <a:lstStyle/>
        <a:p>
          <a:endParaRPr lang="pl-PL"/>
        </a:p>
      </dgm:t>
    </dgm:pt>
    <dgm:pt modelId="{9982B256-B1DB-415E-9AE6-4784F1F18803}" type="sibTrans" cxnId="{2B1FC46D-FC7C-4739-BDC3-A36960111E87}">
      <dgm:prSet/>
      <dgm:spPr/>
      <dgm:t>
        <a:bodyPr/>
        <a:lstStyle/>
        <a:p>
          <a:endParaRPr lang="pl-PL"/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063651B2-1E3E-43EA-81B4-95BF72E55B1D}" type="pres">
      <dgm:prSet presAssocID="{B24CD407-D1F2-4C55-A838-25501AB033CD}" presName="parTrans" presStyleLbl="bgSibTrans2D1" presStyleIdx="0" presStyleCnt="8"/>
      <dgm:spPr/>
    </dgm:pt>
    <dgm:pt modelId="{8E243575-8EFA-42E7-A959-2F4ADDA98A56}" type="pres">
      <dgm:prSet presAssocID="{B806C387-D8AA-4727-AF53-C98816DDE218}" presName="node" presStyleLbl="node1" presStyleIdx="0" presStyleCnt="8">
        <dgm:presLayoutVars>
          <dgm:bulletEnabled val="1"/>
        </dgm:presLayoutVars>
      </dgm:prSet>
      <dgm:spPr/>
    </dgm:pt>
    <dgm:pt modelId="{A0238517-491F-41E0-8772-EC6F600B3C6D}" type="pres">
      <dgm:prSet presAssocID="{9EB0EF4B-F8E7-42CF-A5DE-79B413064C1C}" presName="parTrans" presStyleLbl="bgSibTrans2D1" presStyleIdx="1" presStyleCnt="8"/>
      <dgm:spPr/>
    </dgm:pt>
    <dgm:pt modelId="{04CBFA36-5C12-4809-A68A-FA6FC2B87447}" type="pres">
      <dgm:prSet presAssocID="{BC05BE7C-25B3-4F31-8925-BBD0CD4E70E3}" presName="node" presStyleLbl="node1" presStyleIdx="1" presStyleCnt="8">
        <dgm:presLayoutVars>
          <dgm:bulletEnabled val="1"/>
        </dgm:presLayoutVars>
      </dgm:prSet>
      <dgm:spPr/>
    </dgm:pt>
    <dgm:pt modelId="{79935B5E-8BF9-44CD-B417-A912F03FEDB3}" type="pres">
      <dgm:prSet presAssocID="{56118D34-1DF3-4DCB-A453-C6174A233C09}" presName="parTrans" presStyleLbl="bgSibTrans2D1" presStyleIdx="2" presStyleCnt="8"/>
      <dgm:spPr/>
    </dgm:pt>
    <dgm:pt modelId="{FAA34764-C86B-4E07-8490-1B46D91A56EB}" type="pres">
      <dgm:prSet presAssocID="{741D36FF-DB1D-430A-B0C9-6B6DE0213FA2}" presName="node" presStyleLbl="node1" presStyleIdx="2" presStyleCnt="8">
        <dgm:presLayoutVars>
          <dgm:bulletEnabled val="1"/>
        </dgm:presLayoutVars>
      </dgm:prSet>
      <dgm:spPr/>
    </dgm:pt>
    <dgm:pt modelId="{57AE2B7A-01F7-4E75-A743-7EBC00E5BD26}" type="pres">
      <dgm:prSet presAssocID="{834F7D90-04B3-42EF-9314-679296D2742E}" presName="parTrans" presStyleLbl="bgSibTrans2D1" presStyleIdx="3" presStyleCnt="8"/>
      <dgm:spPr/>
    </dgm:pt>
    <dgm:pt modelId="{4F631B4B-C5E6-4428-9FDF-9D320BA3B76E}" type="pres">
      <dgm:prSet presAssocID="{4D34820D-9EAE-4014-97C6-FCDB33252EE9}" presName="node" presStyleLbl="node1" presStyleIdx="3" presStyleCnt="8">
        <dgm:presLayoutVars>
          <dgm:bulletEnabled val="1"/>
        </dgm:presLayoutVars>
      </dgm:prSet>
      <dgm:spPr/>
    </dgm:pt>
    <dgm:pt modelId="{FF8787B9-575A-4221-B575-BE35F7A739B8}" type="pres">
      <dgm:prSet presAssocID="{EECD1064-A5F1-4CC8-9966-730074561822}" presName="parTrans" presStyleLbl="bgSibTrans2D1" presStyleIdx="4" presStyleCnt="8"/>
      <dgm:spPr/>
    </dgm:pt>
    <dgm:pt modelId="{D661ED44-8F36-45E1-8CA8-AA86B18DDCD9}" type="pres">
      <dgm:prSet presAssocID="{0BA0C06B-3C8C-4816-92DA-647AD60312DF}" presName="node" presStyleLbl="node1" presStyleIdx="4" presStyleCnt="8">
        <dgm:presLayoutVars>
          <dgm:bulletEnabled val="1"/>
        </dgm:presLayoutVars>
      </dgm:prSet>
      <dgm:spPr/>
    </dgm:pt>
    <dgm:pt modelId="{FF09278F-BA2C-4890-B396-D0767686B527}" type="pres">
      <dgm:prSet presAssocID="{BC057B49-2A03-42C6-BBAF-B27D011E05F7}" presName="parTrans" presStyleLbl="bgSibTrans2D1" presStyleIdx="5" presStyleCnt="8" custScaleX="53834" custLinFactNeighborX="2402" custLinFactNeighborY="-21463"/>
      <dgm:spPr/>
    </dgm:pt>
    <dgm:pt modelId="{8AB5B008-B56D-4164-B827-3888AE667679}" type="pres">
      <dgm:prSet presAssocID="{EDD35882-D277-4A24-A0B0-88E45435DF61}" presName="node" presStyleLbl="node1" presStyleIdx="5" presStyleCnt="8" custScaleX="116327" custScaleY="116635" custRadScaleRad="98159" custRadScaleInc="-22537">
        <dgm:presLayoutVars>
          <dgm:bulletEnabled val="1"/>
        </dgm:presLayoutVars>
      </dgm:prSet>
      <dgm:spPr/>
    </dgm:pt>
    <dgm:pt modelId="{337B8EAA-1568-493C-AC97-BDB919C17B3D}" type="pres">
      <dgm:prSet presAssocID="{957BD124-2DB5-43A5-AFD2-1F676B632701}" presName="parTrans" presStyleLbl="bgSibTrans2D1" presStyleIdx="6" presStyleCnt="8" custScaleX="71369" custLinFactNeighborX="4629" custLinFactNeighborY="-18411"/>
      <dgm:spPr/>
    </dgm:pt>
    <dgm:pt modelId="{DE6A8B37-2DDD-497A-8980-138DB4B6F6DD}" type="pres">
      <dgm:prSet presAssocID="{24B55969-827A-477F-B238-F2035F073EBF}" presName="node" presStyleLbl="node1" presStyleIdx="6" presStyleCnt="8" custScaleX="116327" custScaleY="116635" custRadScaleRad="95408" custRadScaleInc="-4712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7" presStyleCnt="8" custLinFactNeighborX="11587" custLinFactNeighborY="-1198"/>
      <dgm:spPr/>
    </dgm:pt>
    <dgm:pt modelId="{A077795E-B6D8-420C-842D-F1C05CEFD37B}" type="pres">
      <dgm:prSet presAssocID="{88EC1C83-BBA6-480F-BF46-59E8AB3ED35B}" presName="node" presStyleLbl="node1" presStyleIdx="7" presStyleCnt="8" custScaleX="116327" custScaleY="116635" custRadScaleRad="101619" custRadScaleInc="1128">
        <dgm:presLayoutVars>
          <dgm:bulletEnabled val="1"/>
        </dgm:presLayoutVars>
      </dgm:prSet>
      <dgm:spPr/>
    </dgm:pt>
  </dgm:ptLst>
  <dgm:cxnLst>
    <dgm:cxn modelId="{08697D06-3DFF-4541-A88E-7577186B6805}" type="presOf" srcId="{56118D34-1DF3-4DCB-A453-C6174A233C09}" destId="{79935B5E-8BF9-44CD-B417-A912F03FEDB3}" srcOrd="0" destOrd="0" presId="urn:microsoft.com/office/officeart/2005/8/layout/radial4"/>
    <dgm:cxn modelId="{13EE3F31-7D0A-43F0-9AEA-4D2A3801B572}" srcId="{0F0BD879-EE57-4114-AC9C-E9D7472140F5}" destId="{88EC1C83-BBA6-480F-BF46-59E8AB3ED35B}" srcOrd="7" destOrd="0" parTransId="{54938BFE-215B-4BEF-8200-5F923282864C}" sibTransId="{2C9D09C5-A451-4672-96B2-EAD427EC60A7}"/>
    <dgm:cxn modelId="{9F33D841-8910-4950-BAFA-7B7BB2FD1E49}" srcId="{0F0BD879-EE57-4114-AC9C-E9D7472140F5}" destId="{EDD35882-D277-4A24-A0B0-88E45435DF61}" srcOrd="5" destOrd="0" parTransId="{BC057B49-2A03-42C6-BBAF-B27D011E05F7}" sibTransId="{C21D5F10-8DC5-4FAA-B726-4F9605A6BBE4}"/>
    <dgm:cxn modelId="{C33EF445-CF5D-47CE-BA99-066FE340233C}" type="presOf" srcId="{BC05BE7C-25B3-4F31-8925-BBD0CD4E70E3}" destId="{04CBFA36-5C12-4809-A68A-FA6FC2B87447}" srcOrd="0" destOrd="0" presId="urn:microsoft.com/office/officeart/2005/8/layout/radial4"/>
    <dgm:cxn modelId="{B61CA467-8347-4E72-830F-0BDE56BAAF1B}" type="presOf" srcId="{BC057B49-2A03-42C6-BBAF-B27D011E05F7}" destId="{FF09278F-BA2C-4890-B396-D0767686B527}" srcOrd="0" destOrd="0" presId="urn:microsoft.com/office/officeart/2005/8/layout/radial4"/>
    <dgm:cxn modelId="{F0D13E48-FA22-4899-B4E7-BE80480A1733}" srcId="{0F0BD879-EE57-4114-AC9C-E9D7472140F5}" destId="{0BA0C06B-3C8C-4816-92DA-647AD60312DF}" srcOrd="4" destOrd="0" parTransId="{EECD1064-A5F1-4CC8-9966-730074561822}" sibTransId="{9B236CD4-CEF5-458C-B1AD-C3C1D0618830}"/>
    <dgm:cxn modelId="{008F2B6B-6FBB-43B8-AB38-32F3669D6714}" type="presOf" srcId="{0BA0C06B-3C8C-4816-92DA-647AD60312DF}" destId="{D661ED44-8F36-45E1-8CA8-AA86B18DDCD9}" srcOrd="0" destOrd="0" presId="urn:microsoft.com/office/officeart/2005/8/layout/radial4"/>
    <dgm:cxn modelId="{7E70184D-7497-40BC-B44B-7ACFECA2E871}" type="presOf" srcId="{B806C387-D8AA-4727-AF53-C98816DDE218}" destId="{8E243575-8EFA-42E7-A959-2F4ADDA98A56}" srcOrd="0" destOrd="0" presId="urn:microsoft.com/office/officeart/2005/8/layout/radial4"/>
    <dgm:cxn modelId="{2B1FC46D-FC7C-4739-BDC3-A36960111E87}" srcId="{0F0BD879-EE57-4114-AC9C-E9D7472140F5}" destId="{4D34820D-9EAE-4014-97C6-FCDB33252EE9}" srcOrd="3" destOrd="0" parTransId="{834F7D90-04B3-42EF-9314-679296D2742E}" sibTransId="{9982B256-B1DB-415E-9AE6-4784F1F18803}"/>
    <dgm:cxn modelId="{B372997C-CE9D-404D-98A4-14AF9E21F89A}" type="presOf" srcId="{B24CD407-D1F2-4C55-A838-25501AB033CD}" destId="{063651B2-1E3E-43EA-81B4-95BF72E55B1D}" srcOrd="0" destOrd="0" presId="urn:microsoft.com/office/officeart/2005/8/layout/radial4"/>
    <dgm:cxn modelId="{A73FE897-34A8-438B-B585-7F83AD05D77B}" type="presOf" srcId="{24B55969-827A-477F-B238-F2035F073EBF}" destId="{DE6A8B37-2DDD-497A-8980-138DB4B6F6DD}" srcOrd="0" destOrd="0" presId="urn:microsoft.com/office/officeart/2005/8/layout/radial4"/>
    <dgm:cxn modelId="{D6D57EA4-C2DE-474C-9CD6-05F39FFEE4B6}" type="presOf" srcId="{EECD1064-A5F1-4CC8-9966-730074561822}" destId="{FF8787B9-575A-4221-B575-BE35F7A739B8}" srcOrd="0" destOrd="0" presId="urn:microsoft.com/office/officeart/2005/8/layout/radial4"/>
    <dgm:cxn modelId="{F53DF4A9-F5E8-41F3-AC6D-1AB64BAB389A}" type="presOf" srcId="{741D36FF-DB1D-430A-B0C9-6B6DE0213FA2}" destId="{FAA34764-C86B-4E07-8490-1B46D91A56EB}" srcOrd="0" destOrd="0" presId="urn:microsoft.com/office/officeart/2005/8/layout/radial4"/>
    <dgm:cxn modelId="{6F9B03AE-53DF-4258-AE58-479C26AE1AE5}" srcId="{0F0BD879-EE57-4114-AC9C-E9D7472140F5}" destId="{BC05BE7C-25B3-4F31-8925-BBD0CD4E70E3}" srcOrd="1" destOrd="0" parTransId="{9EB0EF4B-F8E7-42CF-A5DE-79B413064C1C}" sibTransId="{915A79A8-DB68-47B7-A98C-8F5D53257527}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001C71C2-A1D1-4300-90C4-CF45F38A8980}" srcId="{0F0BD879-EE57-4114-AC9C-E9D7472140F5}" destId="{B806C387-D8AA-4727-AF53-C98816DDE218}" srcOrd="0" destOrd="0" parTransId="{B24CD407-D1F2-4C55-A838-25501AB033CD}" sibTransId="{4C0A6BD7-5031-49CB-88B0-26134D5C5444}"/>
    <dgm:cxn modelId="{2D3B5FD5-B31F-4418-962D-508802273E99}" type="presOf" srcId="{957BD124-2DB5-43A5-AFD2-1F676B632701}" destId="{337B8EAA-1568-493C-AC97-BDB919C17B3D}" srcOrd="0" destOrd="0" presId="urn:microsoft.com/office/officeart/2005/8/layout/radial4"/>
    <dgm:cxn modelId="{AF093DDB-B6AE-42C8-B78F-889F6ADFAEB4}" type="presOf" srcId="{EDD35882-D277-4A24-A0B0-88E45435DF61}" destId="{8AB5B008-B56D-4164-B827-3888AE667679}" srcOrd="0" destOrd="0" presId="urn:microsoft.com/office/officeart/2005/8/layout/radial4"/>
    <dgm:cxn modelId="{58C4B6DF-3468-4BB6-83BC-10DE726CCDBC}" type="presOf" srcId="{4D34820D-9EAE-4014-97C6-FCDB33252EE9}" destId="{4F631B4B-C5E6-4428-9FDF-9D320BA3B76E}" srcOrd="0" destOrd="0" presId="urn:microsoft.com/office/officeart/2005/8/layout/radial4"/>
    <dgm:cxn modelId="{9A610AE7-0129-4EEA-8F2F-08E783CC0C11}" type="presOf" srcId="{834F7D90-04B3-42EF-9314-679296D2742E}" destId="{57AE2B7A-01F7-4E75-A743-7EBC00E5BD26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73AA6DEF-95BB-4A9F-982A-DA6FA53943F2}" srcId="{0F0BD879-EE57-4114-AC9C-E9D7472140F5}" destId="{741D36FF-DB1D-430A-B0C9-6B6DE0213FA2}" srcOrd="2" destOrd="0" parTransId="{56118D34-1DF3-4DCB-A453-C6174A233C09}" sibTransId="{62B00664-3CAE-4DA0-8452-B5E7444937B4}"/>
    <dgm:cxn modelId="{E29D53FB-F564-4D83-BE16-D7526C37C224}" srcId="{0F0BD879-EE57-4114-AC9C-E9D7472140F5}" destId="{24B55969-827A-477F-B238-F2035F073EBF}" srcOrd="6" destOrd="0" parTransId="{957BD124-2DB5-43A5-AFD2-1F676B632701}" sibTransId="{FE46D981-4489-4654-8DE5-0046CD7B16DC}"/>
    <dgm:cxn modelId="{B39311FF-AE63-417E-894B-B45649603C4E}" type="presOf" srcId="{9EB0EF4B-F8E7-42CF-A5DE-79B413064C1C}" destId="{A0238517-491F-41E0-8772-EC6F600B3C6D}" srcOrd="0" destOrd="0" presId="urn:microsoft.com/office/officeart/2005/8/layout/radial4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9D9FC3E7-1A97-4AE4-B1A0-AFFE4E1C41AB}" type="presParOf" srcId="{EE0C9A1E-DB6F-4351-8787-992D1C64F68E}" destId="{063651B2-1E3E-43EA-81B4-95BF72E55B1D}" srcOrd="1" destOrd="0" presId="urn:microsoft.com/office/officeart/2005/8/layout/radial4"/>
    <dgm:cxn modelId="{CC70390E-6E6A-4A50-BBD7-84A9D0E4664C}" type="presParOf" srcId="{EE0C9A1E-DB6F-4351-8787-992D1C64F68E}" destId="{8E243575-8EFA-42E7-A959-2F4ADDA98A56}" srcOrd="2" destOrd="0" presId="urn:microsoft.com/office/officeart/2005/8/layout/radial4"/>
    <dgm:cxn modelId="{211ABD85-D384-4545-B3F1-0DB0758D1410}" type="presParOf" srcId="{EE0C9A1E-DB6F-4351-8787-992D1C64F68E}" destId="{A0238517-491F-41E0-8772-EC6F600B3C6D}" srcOrd="3" destOrd="0" presId="urn:microsoft.com/office/officeart/2005/8/layout/radial4"/>
    <dgm:cxn modelId="{FCA9A582-B117-49D0-87BE-A19EC5500CA3}" type="presParOf" srcId="{EE0C9A1E-DB6F-4351-8787-992D1C64F68E}" destId="{04CBFA36-5C12-4809-A68A-FA6FC2B87447}" srcOrd="4" destOrd="0" presId="urn:microsoft.com/office/officeart/2005/8/layout/radial4"/>
    <dgm:cxn modelId="{E196F99B-256C-4286-9E9B-FC3C3AAA37E9}" type="presParOf" srcId="{EE0C9A1E-DB6F-4351-8787-992D1C64F68E}" destId="{79935B5E-8BF9-44CD-B417-A912F03FEDB3}" srcOrd="5" destOrd="0" presId="urn:microsoft.com/office/officeart/2005/8/layout/radial4"/>
    <dgm:cxn modelId="{DF37A331-9390-45CA-B9B8-658FF09D2F8E}" type="presParOf" srcId="{EE0C9A1E-DB6F-4351-8787-992D1C64F68E}" destId="{FAA34764-C86B-4E07-8490-1B46D91A56EB}" srcOrd="6" destOrd="0" presId="urn:microsoft.com/office/officeart/2005/8/layout/radial4"/>
    <dgm:cxn modelId="{10D2A604-FB04-4D46-8905-B67F356ED296}" type="presParOf" srcId="{EE0C9A1E-DB6F-4351-8787-992D1C64F68E}" destId="{57AE2B7A-01F7-4E75-A743-7EBC00E5BD26}" srcOrd="7" destOrd="0" presId="urn:microsoft.com/office/officeart/2005/8/layout/radial4"/>
    <dgm:cxn modelId="{8BD3853E-E033-4A1F-900C-9F24D63F555F}" type="presParOf" srcId="{EE0C9A1E-DB6F-4351-8787-992D1C64F68E}" destId="{4F631B4B-C5E6-4428-9FDF-9D320BA3B76E}" srcOrd="8" destOrd="0" presId="urn:microsoft.com/office/officeart/2005/8/layout/radial4"/>
    <dgm:cxn modelId="{A0A218F9-FFFE-46F8-B84C-A8F0425746FE}" type="presParOf" srcId="{EE0C9A1E-DB6F-4351-8787-992D1C64F68E}" destId="{FF8787B9-575A-4221-B575-BE35F7A739B8}" srcOrd="9" destOrd="0" presId="urn:microsoft.com/office/officeart/2005/8/layout/radial4"/>
    <dgm:cxn modelId="{E9D5CB9D-02CD-439D-AAE3-2EEED68566E2}" type="presParOf" srcId="{EE0C9A1E-DB6F-4351-8787-992D1C64F68E}" destId="{D661ED44-8F36-45E1-8CA8-AA86B18DDCD9}" srcOrd="10" destOrd="0" presId="urn:microsoft.com/office/officeart/2005/8/layout/radial4"/>
    <dgm:cxn modelId="{3E7C13BB-A21E-461B-AE88-9B1257EBC4B8}" type="presParOf" srcId="{EE0C9A1E-DB6F-4351-8787-992D1C64F68E}" destId="{FF09278F-BA2C-4890-B396-D0767686B527}" srcOrd="11" destOrd="0" presId="urn:microsoft.com/office/officeart/2005/8/layout/radial4"/>
    <dgm:cxn modelId="{FC695FCE-7192-45E8-BE9D-7ACB221DA3EF}" type="presParOf" srcId="{EE0C9A1E-DB6F-4351-8787-992D1C64F68E}" destId="{8AB5B008-B56D-4164-B827-3888AE667679}" srcOrd="12" destOrd="0" presId="urn:microsoft.com/office/officeart/2005/8/layout/radial4"/>
    <dgm:cxn modelId="{9511885C-5168-437D-BF6F-76823A2510A6}" type="presParOf" srcId="{EE0C9A1E-DB6F-4351-8787-992D1C64F68E}" destId="{337B8EAA-1568-493C-AC97-BDB919C17B3D}" srcOrd="13" destOrd="0" presId="urn:microsoft.com/office/officeart/2005/8/layout/radial4"/>
    <dgm:cxn modelId="{C98B0762-CC8B-41FB-9526-3E04C7930427}" type="presParOf" srcId="{EE0C9A1E-DB6F-4351-8787-992D1C64F68E}" destId="{DE6A8B37-2DDD-497A-8980-138DB4B6F6DD}" srcOrd="14" destOrd="0" presId="urn:microsoft.com/office/officeart/2005/8/layout/radial4"/>
    <dgm:cxn modelId="{785EF70B-5562-4048-8A8F-76620D1A6E28}" type="presParOf" srcId="{EE0C9A1E-DB6F-4351-8787-992D1C64F68E}" destId="{D2BA9BAF-3B61-410A-AA06-FC7AD44EEF53}" srcOrd="15" destOrd="0" presId="urn:microsoft.com/office/officeart/2005/8/layout/radial4"/>
    <dgm:cxn modelId="{F5387439-6969-4A66-BD6C-1E29D7F3ACFD}" type="presParOf" srcId="{EE0C9A1E-DB6F-4351-8787-992D1C64F68E}" destId="{A077795E-B6D8-420C-842D-F1C05CEFD37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88EC1C83-BBA6-480F-BF46-59E8AB3ED35B}">
      <dgm:prSet phldrT="[Tekst]" custT="1"/>
      <dgm:spPr/>
      <dgm:t>
        <a:bodyPr/>
        <a:lstStyle/>
        <a:p>
          <a:r>
            <a:rPr lang="pl-PL" sz="11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Inclusion</a:t>
          </a:r>
          <a: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  <a:t> and </a:t>
          </a:r>
          <a:r>
            <a:rPr lang="pl-PL" sz="11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sustainability</a:t>
          </a:r>
          <a: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  <a:t> </a:t>
          </a:r>
          <a:r>
            <a:rPr lang="pl-PL" sz="11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criteria</a:t>
          </a:r>
          <a:r>
            <a:rPr lang="pl-PL" sz="1100" dirty="0">
              <a:solidFill>
                <a:prstClr val="black"/>
              </a:solidFill>
              <a:latin typeface="Nexa Light"/>
              <a:ea typeface="+mn-ea"/>
              <a:cs typeface="+mn-cs"/>
            </a:rPr>
            <a:t> of </a:t>
          </a:r>
          <a:r>
            <a:rPr lang="pl-PL" sz="11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evaluation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>
            <a:solidFill>
              <a:schemeClr val="tx1"/>
            </a:solidFill>
            <a:latin typeface="+mj-lt"/>
          </a:endParaRPr>
        </a:p>
      </dgm:t>
    </dgm:pt>
    <dgm:pt modelId="{24B55969-827A-477F-B238-F2035F073EBF}">
      <dgm:prSet custT="1"/>
      <dgm:spPr/>
      <dgm:t>
        <a:bodyPr/>
        <a:lstStyle/>
        <a:p>
          <a:r>
            <a:rPr lang="en-US" sz="1100" b="1" dirty="0">
              <a:solidFill>
                <a:prstClr val="black"/>
              </a:solidFill>
              <a:latin typeface="Nexa Light"/>
              <a:ea typeface="+mn-ea"/>
              <a:cs typeface="+mn-cs"/>
            </a:rPr>
            <a:t>PROCESS of the project</a:t>
          </a:r>
          <a:endParaRPr lang="pl-PL" sz="1100" b="1" dirty="0">
            <a:solidFill>
              <a:schemeClr val="tx1"/>
            </a:solidFill>
            <a:latin typeface="+mj-lt"/>
          </a:endParaRPr>
        </a:p>
      </dgm:t>
    </dgm:pt>
    <dgm:pt modelId="{957BD124-2DB5-43A5-AFD2-1F676B632701}" type="parTrans" cxnId="{E29D53FB-F564-4D83-BE16-D7526C37C22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E46D981-4489-4654-8DE5-0046CD7B16DC}" type="sibTrans" cxnId="{E29D53FB-F564-4D83-BE16-D7526C37C22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806C387-D8AA-4727-AF53-C98816DDE218}">
      <dgm:prSet phldrT="[Tekst]"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Nexa Light"/>
              <a:ea typeface="+mn-ea"/>
              <a:cs typeface="+mn-cs"/>
            </a:rPr>
            <a:t>S</a:t>
          </a:r>
          <a:r>
            <a:rPr lang="en-US" sz="1100" dirty="0" err="1">
              <a:solidFill>
                <a:schemeClr val="tx1"/>
              </a:solidFill>
              <a:latin typeface="Nexa Light"/>
              <a:ea typeface="+mn-ea"/>
              <a:cs typeface="+mn-cs"/>
            </a:rPr>
            <a:t>takeholders</a:t>
          </a:r>
          <a:r>
            <a:rPr lang="en-US" sz="1100" dirty="0">
              <a:solidFill>
                <a:schemeClr val="tx1"/>
              </a:solidFill>
              <a:latin typeface="Nexa Light"/>
              <a:ea typeface="+mn-ea"/>
              <a:cs typeface="+mn-cs"/>
            </a:rPr>
            <a:t>’ involvement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B24CD407-D1F2-4C55-A838-25501AB033CD}" type="parTrans" cxnId="{001C71C2-A1D1-4300-90C4-CF45F38A89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C0A6BD7-5031-49CB-88B0-26134D5C5444}" type="sibTrans" cxnId="{001C71C2-A1D1-4300-90C4-CF45F38A89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9082AD6-613B-4E73-BADE-8CFE17931697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E87E07C4-FF33-4ECC-85F1-A980B4C678A0}" type="parTrans" cxnId="{DBA87B67-2F92-4650-9AB9-E73FC3A5C280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6DAE9E-639F-426F-BB77-ED84F75C587B}" type="sibTrans" cxnId="{DBA87B67-2F92-4650-9AB9-E73FC3A5C2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04932C-A44E-4028-93D9-4591CE8A825A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0385417C-A628-4074-A237-DE4F08EAD68A}" type="parTrans" cxnId="{C3C8D50A-4498-470A-88BC-4665AE070794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E85E58-9175-4081-A309-A2CD75892518}" type="sibTrans" cxnId="{C3C8D50A-4498-470A-88BC-4665AE0707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6C29AF-9D2A-4770-A2AA-A9F294474BAA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1977FC4A-8C85-462E-8129-33637A7031D6}" type="parTrans" cxnId="{7A647127-CA92-41B4-AC90-FA994D5D6A8C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D3D80C-1CD0-47AE-9074-1AED1BC4B05D}" type="sibTrans" cxnId="{7A647127-CA92-41B4-AC90-FA994D5D6A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043C63E-DF1B-412E-9382-27B288D9606D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>
              <a:solidFill>
                <a:schemeClr val="tx1"/>
              </a:solidFill>
              <a:latin typeface="+mj-lt"/>
            </a:rPr>
            <a:t> 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38716288-4FBA-4C01-808B-51EA0C50157C}" type="parTrans" cxnId="{47702F04-AD83-4A30-B58C-E118D7168411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86C8D3-EAB4-4C5A-9D0C-786A382833EF}" type="sibTrans" cxnId="{47702F04-AD83-4A30-B58C-E118D716841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89942BF-033F-4A4A-AB8A-A16E0D9B64A1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1100" dirty="0">
              <a:solidFill>
                <a:schemeClr val="tx1"/>
              </a:solidFill>
              <a:latin typeface="+mj-lt"/>
            </a:rPr>
            <a:t> </a:t>
          </a:r>
        </a:p>
      </dgm:t>
    </dgm:pt>
    <dgm:pt modelId="{1C3DB7CD-698C-4ABA-8FC4-83449B742B87}" type="parTrans" cxnId="{C6BFAB7C-9458-4A49-A13B-2747211279E5}">
      <dgm:prSet/>
      <dgm:spPr>
        <a:noFill/>
        <a:ln>
          <a:noFill/>
        </a:ln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DE23475-BB25-43B7-8626-88FBF0E0363E}" type="sibTrans" cxnId="{C6BFAB7C-9458-4A49-A13B-2747211279E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063651B2-1E3E-43EA-81B4-95BF72E55B1D}" type="pres">
      <dgm:prSet presAssocID="{B24CD407-D1F2-4C55-A838-25501AB033CD}" presName="parTrans" presStyleLbl="bgSibTrans2D1" presStyleIdx="0" presStyleCnt="8"/>
      <dgm:spPr/>
    </dgm:pt>
    <dgm:pt modelId="{8E243575-8EFA-42E7-A959-2F4ADDA98A56}" type="pres">
      <dgm:prSet presAssocID="{B806C387-D8AA-4727-AF53-C98816DDE218}" presName="node" presStyleLbl="node1" presStyleIdx="0" presStyleCnt="8" custScaleX="116457" custScaleY="116630">
        <dgm:presLayoutVars>
          <dgm:bulletEnabled val="1"/>
        </dgm:presLayoutVars>
      </dgm:prSet>
      <dgm:spPr/>
    </dgm:pt>
    <dgm:pt modelId="{337B8EAA-1568-493C-AC97-BDB919C17B3D}" type="pres">
      <dgm:prSet presAssocID="{957BD124-2DB5-43A5-AFD2-1F676B632701}" presName="parTrans" presStyleLbl="bgSibTrans2D1" presStyleIdx="1" presStyleCnt="8" custScaleX="71369" custLinFactNeighborX="4629" custLinFactNeighborY="-18411"/>
      <dgm:spPr/>
    </dgm:pt>
    <dgm:pt modelId="{DE6A8B37-2DDD-497A-8980-138DB4B6F6DD}" type="pres">
      <dgm:prSet presAssocID="{24B55969-827A-477F-B238-F2035F073EBF}" presName="node" presStyleLbl="node1" presStyleIdx="1" presStyleCnt="8" custScaleX="116327" custScaleY="116635" custRadScaleRad="95408" custRadScaleInc="-4712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2" presStyleCnt="8" custScaleX="59939" custLinFactNeighborX="5130" custLinFactNeighborY="-17966"/>
      <dgm:spPr/>
    </dgm:pt>
    <dgm:pt modelId="{A077795E-B6D8-420C-842D-F1C05CEFD37B}" type="pres">
      <dgm:prSet presAssocID="{88EC1C83-BBA6-480F-BF46-59E8AB3ED35B}" presName="node" presStyleLbl="node1" presStyleIdx="2" presStyleCnt="8" custScaleX="116327" custScaleY="116635" custRadScaleRad="101619" custRadScaleInc="1128">
        <dgm:presLayoutVars>
          <dgm:bulletEnabled val="1"/>
        </dgm:presLayoutVars>
      </dgm:prSet>
      <dgm:spPr/>
    </dgm:pt>
    <dgm:pt modelId="{94A71B3B-01CC-4913-BC04-9671B579F5DC}" type="pres">
      <dgm:prSet presAssocID="{E87E07C4-FF33-4ECC-85F1-A980B4C678A0}" presName="parTrans" presStyleLbl="bgSibTrans2D1" presStyleIdx="3" presStyleCnt="8"/>
      <dgm:spPr/>
    </dgm:pt>
    <dgm:pt modelId="{5E01E131-7E35-40D9-B3BF-E082677DD8B0}" type="pres">
      <dgm:prSet presAssocID="{29082AD6-613B-4E73-BADE-8CFE17931697}" presName="node" presStyleLbl="node1" presStyleIdx="3" presStyleCnt="8">
        <dgm:presLayoutVars>
          <dgm:bulletEnabled val="1"/>
        </dgm:presLayoutVars>
      </dgm:prSet>
      <dgm:spPr/>
    </dgm:pt>
    <dgm:pt modelId="{1E315508-CCF7-43F6-A404-70BF8BE44BCB}" type="pres">
      <dgm:prSet presAssocID="{0385417C-A628-4074-A237-DE4F08EAD68A}" presName="parTrans" presStyleLbl="bgSibTrans2D1" presStyleIdx="4" presStyleCnt="8"/>
      <dgm:spPr/>
    </dgm:pt>
    <dgm:pt modelId="{318C1A71-B388-4FB3-BB5E-C6CF6EBB4BCA}" type="pres">
      <dgm:prSet presAssocID="{DC04932C-A44E-4028-93D9-4591CE8A825A}" presName="node" presStyleLbl="node1" presStyleIdx="4" presStyleCnt="8">
        <dgm:presLayoutVars>
          <dgm:bulletEnabled val="1"/>
        </dgm:presLayoutVars>
      </dgm:prSet>
      <dgm:spPr/>
    </dgm:pt>
    <dgm:pt modelId="{FE9B0E97-2D2A-4576-B9B7-72AE09EB515F}" type="pres">
      <dgm:prSet presAssocID="{1977FC4A-8C85-462E-8129-33637A7031D6}" presName="parTrans" presStyleLbl="bgSibTrans2D1" presStyleIdx="5" presStyleCnt="8"/>
      <dgm:spPr/>
    </dgm:pt>
    <dgm:pt modelId="{2F6CC5DB-34D0-4E45-8D16-BBBA24DFF14C}" type="pres">
      <dgm:prSet presAssocID="{F96C29AF-9D2A-4770-A2AA-A9F294474BAA}" presName="node" presStyleLbl="node1" presStyleIdx="5" presStyleCnt="8">
        <dgm:presLayoutVars>
          <dgm:bulletEnabled val="1"/>
        </dgm:presLayoutVars>
      </dgm:prSet>
      <dgm:spPr/>
    </dgm:pt>
    <dgm:pt modelId="{9F741BB4-0A21-4510-944B-2114D23C4432}" type="pres">
      <dgm:prSet presAssocID="{38716288-4FBA-4C01-808B-51EA0C50157C}" presName="parTrans" presStyleLbl="bgSibTrans2D1" presStyleIdx="6" presStyleCnt="8"/>
      <dgm:spPr/>
    </dgm:pt>
    <dgm:pt modelId="{410785A3-3266-4C91-B079-AA9B258A0CBB}" type="pres">
      <dgm:prSet presAssocID="{9043C63E-DF1B-412E-9382-27B288D9606D}" presName="node" presStyleLbl="node1" presStyleIdx="6" presStyleCnt="8">
        <dgm:presLayoutVars>
          <dgm:bulletEnabled val="1"/>
        </dgm:presLayoutVars>
      </dgm:prSet>
      <dgm:spPr/>
    </dgm:pt>
    <dgm:pt modelId="{EAA2C395-5CC7-472C-802B-D71FFFFB371C}" type="pres">
      <dgm:prSet presAssocID="{1C3DB7CD-698C-4ABA-8FC4-83449B742B87}" presName="parTrans" presStyleLbl="bgSibTrans2D1" presStyleIdx="7" presStyleCnt="8"/>
      <dgm:spPr/>
    </dgm:pt>
    <dgm:pt modelId="{BE99BB30-EE86-4581-B793-6B6E82044F33}" type="pres">
      <dgm:prSet presAssocID="{389942BF-033F-4A4A-AB8A-A16E0D9B64A1}" presName="node" presStyleLbl="node1" presStyleIdx="7" presStyleCnt="8">
        <dgm:presLayoutVars>
          <dgm:bulletEnabled val="1"/>
        </dgm:presLayoutVars>
      </dgm:prSet>
      <dgm:spPr/>
    </dgm:pt>
  </dgm:ptLst>
  <dgm:cxnLst>
    <dgm:cxn modelId="{47702F04-AD83-4A30-B58C-E118D7168411}" srcId="{0F0BD879-EE57-4114-AC9C-E9D7472140F5}" destId="{9043C63E-DF1B-412E-9382-27B288D9606D}" srcOrd="6" destOrd="0" parTransId="{38716288-4FBA-4C01-808B-51EA0C50157C}" sibTransId="{E686C8D3-EAB4-4C5A-9D0C-786A382833EF}"/>
    <dgm:cxn modelId="{C3C8D50A-4498-470A-88BC-4665AE070794}" srcId="{0F0BD879-EE57-4114-AC9C-E9D7472140F5}" destId="{DC04932C-A44E-4028-93D9-4591CE8A825A}" srcOrd="4" destOrd="0" parTransId="{0385417C-A628-4074-A237-DE4F08EAD68A}" sibTransId="{DCE85E58-9175-4081-A309-A2CD75892518}"/>
    <dgm:cxn modelId="{83147B0C-8FCC-4A2F-83CA-05ECCBFBB928}" type="presOf" srcId="{38716288-4FBA-4C01-808B-51EA0C50157C}" destId="{9F741BB4-0A21-4510-944B-2114D23C4432}" srcOrd="0" destOrd="0" presId="urn:microsoft.com/office/officeart/2005/8/layout/radial4"/>
    <dgm:cxn modelId="{6AB02810-ED1E-4AFC-8AF4-F459181543F0}" type="presOf" srcId="{DC04932C-A44E-4028-93D9-4591CE8A825A}" destId="{318C1A71-B388-4FB3-BB5E-C6CF6EBB4BCA}" srcOrd="0" destOrd="0" presId="urn:microsoft.com/office/officeart/2005/8/layout/radial4"/>
    <dgm:cxn modelId="{7A647127-CA92-41B4-AC90-FA994D5D6A8C}" srcId="{0F0BD879-EE57-4114-AC9C-E9D7472140F5}" destId="{F96C29AF-9D2A-4770-A2AA-A9F294474BAA}" srcOrd="5" destOrd="0" parTransId="{1977FC4A-8C85-462E-8129-33637A7031D6}" sibTransId="{DCD3D80C-1CD0-47AE-9074-1AED1BC4B05D}"/>
    <dgm:cxn modelId="{13EE3F31-7D0A-43F0-9AEA-4D2A3801B572}" srcId="{0F0BD879-EE57-4114-AC9C-E9D7472140F5}" destId="{88EC1C83-BBA6-480F-BF46-59E8AB3ED35B}" srcOrd="2" destOrd="0" parTransId="{54938BFE-215B-4BEF-8200-5F923282864C}" sibTransId="{2C9D09C5-A451-4672-96B2-EAD427EC60A7}"/>
    <dgm:cxn modelId="{D5D75B3C-52DE-4B9C-A391-E7B8F10CC500}" type="presOf" srcId="{9043C63E-DF1B-412E-9382-27B288D9606D}" destId="{410785A3-3266-4C91-B079-AA9B258A0CBB}" srcOrd="0" destOrd="0" presId="urn:microsoft.com/office/officeart/2005/8/layout/radial4"/>
    <dgm:cxn modelId="{26A29B5D-78CE-4EDA-A00A-5C0E115B8AE9}" type="presOf" srcId="{1C3DB7CD-698C-4ABA-8FC4-83449B742B87}" destId="{EAA2C395-5CC7-472C-802B-D71FFFFB371C}" srcOrd="0" destOrd="0" presId="urn:microsoft.com/office/officeart/2005/8/layout/radial4"/>
    <dgm:cxn modelId="{DBA87B67-2F92-4650-9AB9-E73FC3A5C280}" srcId="{0F0BD879-EE57-4114-AC9C-E9D7472140F5}" destId="{29082AD6-613B-4E73-BADE-8CFE17931697}" srcOrd="3" destOrd="0" parTransId="{E87E07C4-FF33-4ECC-85F1-A980B4C678A0}" sibTransId="{486DAE9E-639F-426F-BB77-ED84F75C587B}"/>
    <dgm:cxn modelId="{7E70184D-7497-40BC-B44B-7ACFECA2E871}" type="presOf" srcId="{B806C387-D8AA-4727-AF53-C98816DDE218}" destId="{8E243575-8EFA-42E7-A959-2F4ADDA98A56}" srcOrd="0" destOrd="0" presId="urn:microsoft.com/office/officeart/2005/8/layout/radial4"/>
    <dgm:cxn modelId="{BAB27473-EE13-4CBE-9920-B641B9779CF5}" type="presOf" srcId="{1977FC4A-8C85-462E-8129-33637A7031D6}" destId="{FE9B0E97-2D2A-4576-B9B7-72AE09EB515F}" srcOrd="0" destOrd="0" presId="urn:microsoft.com/office/officeart/2005/8/layout/radial4"/>
    <dgm:cxn modelId="{B372997C-CE9D-404D-98A4-14AF9E21F89A}" type="presOf" srcId="{B24CD407-D1F2-4C55-A838-25501AB033CD}" destId="{063651B2-1E3E-43EA-81B4-95BF72E55B1D}" srcOrd="0" destOrd="0" presId="urn:microsoft.com/office/officeart/2005/8/layout/radial4"/>
    <dgm:cxn modelId="{C6BFAB7C-9458-4A49-A13B-2747211279E5}" srcId="{0F0BD879-EE57-4114-AC9C-E9D7472140F5}" destId="{389942BF-033F-4A4A-AB8A-A16E0D9B64A1}" srcOrd="7" destOrd="0" parTransId="{1C3DB7CD-698C-4ABA-8FC4-83449B742B87}" sibTransId="{CDE23475-BB25-43B7-8626-88FBF0E0363E}"/>
    <dgm:cxn modelId="{458D0083-18DE-492B-A7CC-D2B9609BFBAF}" type="presOf" srcId="{389942BF-033F-4A4A-AB8A-A16E0D9B64A1}" destId="{BE99BB30-EE86-4581-B793-6B6E82044F33}" srcOrd="0" destOrd="0" presId="urn:microsoft.com/office/officeart/2005/8/layout/radial4"/>
    <dgm:cxn modelId="{9FCB5F87-6211-4DBA-8679-6964EDC98A76}" type="presOf" srcId="{E87E07C4-FF33-4ECC-85F1-A980B4C678A0}" destId="{94A71B3B-01CC-4913-BC04-9671B579F5DC}" srcOrd="0" destOrd="0" presId="urn:microsoft.com/office/officeart/2005/8/layout/radial4"/>
    <dgm:cxn modelId="{0C4D0C8B-BCA9-46B0-9D09-09676CD90D07}" type="presOf" srcId="{29082AD6-613B-4E73-BADE-8CFE17931697}" destId="{5E01E131-7E35-40D9-B3BF-E082677DD8B0}" srcOrd="0" destOrd="0" presId="urn:microsoft.com/office/officeart/2005/8/layout/radial4"/>
    <dgm:cxn modelId="{A73FE897-34A8-438B-B585-7F83AD05D77B}" type="presOf" srcId="{24B55969-827A-477F-B238-F2035F073EBF}" destId="{DE6A8B37-2DDD-497A-8980-138DB4B6F6DD}" srcOrd="0" destOrd="0" presId="urn:microsoft.com/office/officeart/2005/8/layout/radial4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001C71C2-A1D1-4300-90C4-CF45F38A8980}" srcId="{0F0BD879-EE57-4114-AC9C-E9D7472140F5}" destId="{B806C387-D8AA-4727-AF53-C98816DDE218}" srcOrd="0" destOrd="0" parTransId="{B24CD407-D1F2-4C55-A838-25501AB033CD}" sibTransId="{4C0A6BD7-5031-49CB-88B0-26134D5C5444}"/>
    <dgm:cxn modelId="{2D3B5FD5-B31F-4418-962D-508802273E99}" type="presOf" srcId="{957BD124-2DB5-43A5-AFD2-1F676B632701}" destId="{337B8EAA-1568-493C-AC97-BDB919C17B3D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677EEFF0-E795-4BD6-9FF3-E21A5ADA8669}" type="presOf" srcId="{F96C29AF-9D2A-4770-A2AA-A9F294474BAA}" destId="{2F6CC5DB-34D0-4E45-8D16-BBBA24DFF14C}" srcOrd="0" destOrd="0" presId="urn:microsoft.com/office/officeart/2005/8/layout/radial4"/>
    <dgm:cxn modelId="{5452CAF6-B234-44FC-941D-657A9FFB83BC}" type="presOf" srcId="{0385417C-A628-4074-A237-DE4F08EAD68A}" destId="{1E315508-CCF7-43F6-A404-70BF8BE44BCB}" srcOrd="0" destOrd="0" presId="urn:microsoft.com/office/officeart/2005/8/layout/radial4"/>
    <dgm:cxn modelId="{E29D53FB-F564-4D83-BE16-D7526C37C224}" srcId="{0F0BD879-EE57-4114-AC9C-E9D7472140F5}" destId="{24B55969-827A-477F-B238-F2035F073EBF}" srcOrd="1" destOrd="0" parTransId="{957BD124-2DB5-43A5-AFD2-1F676B632701}" sibTransId="{FE46D981-4489-4654-8DE5-0046CD7B16DC}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9D9FC3E7-1A97-4AE4-B1A0-AFFE4E1C41AB}" type="presParOf" srcId="{EE0C9A1E-DB6F-4351-8787-992D1C64F68E}" destId="{063651B2-1E3E-43EA-81B4-95BF72E55B1D}" srcOrd="1" destOrd="0" presId="urn:microsoft.com/office/officeart/2005/8/layout/radial4"/>
    <dgm:cxn modelId="{CC70390E-6E6A-4A50-BBD7-84A9D0E4664C}" type="presParOf" srcId="{EE0C9A1E-DB6F-4351-8787-992D1C64F68E}" destId="{8E243575-8EFA-42E7-A959-2F4ADDA98A56}" srcOrd="2" destOrd="0" presId="urn:microsoft.com/office/officeart/2005/8/layout/radial4"/>
    <dgm:cxn modelId="{9511885C-5168-437D-BF6F-76823A2510A6}" type="presParOf" srcId="{EE0C9A1E-DB6F-4351-8787-992D1C64F68E}" destId="{337B8EAA-1568-493C-AC97-BDB919C17B3D}" srcOrd="3" destOrd="0" presId="urn:microsoft.com/office/officeart/2005/8/layout/radial4"/>
    <dgm:cxn modelId="{C98B0762-CC8B-41FB-9526-3E04C7930427}" type="presParOf" srcId="{EE0C9A1E-DB6F-4351-8787-992D1C64F68E}" destId="{DE6A8B37-2DDD-497A-8980-138DB4B6F6DD}" srcOrd="4" destOrd="0" presId="urn:microsoft.com/office/officeart/2005/8/layout/radial4"/>
    <dgm:cxn modelId="{785EF70B-5562-4048-8A8F-76620D1A6E28}" type="presParOf" srcId="{EE0C9A1E-DB6F-4351-8787-992D1C64F68E}" destId="{D2BA9BAF-3B61-410A-AA06-FC7AD44EEF53}" srcOrd="5" destOrd="0" presId="urn:microsoft.com/office/officeart/2005/8/layout/radial4"/>
    <dgm:cxn modelId="{F5387439-6969-4A66-BD6C-1E29D7F3ACFD}" type="presParOf" srcId="{EE0C9A1E-DB6F-4351-8787-992D1C64F68E}" destId="{A077795E-B6D8-420C-842D-F1C05CEFD37B}" srcOrd="6" destOrd="0" presId="urn:microsoft.com/office/officeart/2005/8/layout/radial4"/>
    <dgm:cxn modelId="{242FA021-2993-4C6E-A095-0DA963DD5718}" type="presParOf" srcId="{EE0C9A1E-DB6F-4351-8787-992D1C64F68E}" destId="{94A71B3B-01CC-4913-BC04-9671B579F5DC}" srcOrd="7" destOrd="0" presId="urn:microsoft.com/office/officeart/2005/8/layout/radial4"/>
    <dgm:cxn modelId="{29BF4452-9300-4644-AB64-5805615EC942}" type="presParOf" srcId="{EE0C9A1E-DB6F-4351-8787-992D1C64F68E}" destId="{5E01E131-7E35-40D9-B3BF-E082677DD8B0}" srcOrd="8" destOrd="0" presId="urn:microsoft.com/office/officeart/2005/8/layout/radial4"/>
    <dgm:cxn modelId="{F67B6E0D-567A-4C08-9CC4-89F77C5278B9}" type="presParOf" srcId="{EE0C9A1E-DB6F-4351-8787-992D1C64F68E}" destId="{1E315508-CCF7-43F6-A404-70BF8BE44BCB}" srcOrd="9" destOrd="0" presId="urn:microsoft.com/office/officeart/2005/8/layout/radial4"/>
    <dgm:cxn modelId="{4EFA72D0-F0C5-4944-8435-9C0358BCE925}" type="presParOf" srcId="{EE0C9A1E-DB6F-4351-8787-992D1C64F68E}" destId="{318C1A71-B388-4FB3-BB5E-C6CF6EBB4BCA}" srcOrd="10" destOrd="0" presId="urn:microsoft.com/office/officeart/2005/8/layout/radial4"/>
    <dgm:cxn modelId="{02FB28A7-9D2F-44AC-A5E2-81E155DEF635}" type="presParOf" srcId="{EE0C9A1E-DB6F-4351-8787-992D1C64F68E}" destId="{FE9B0E97-2D2A-4576-B9B7-72AE09EB515F}" srcOrd="11" destOrd="0" presId="urn:microsoft.com/office/officeart/2005/8/layout/radial4"/>
    <dgm:cxn modelId="{169F13D0-4C3C-4987-9F13-A42C9D19FBA5}" type="presParOf" srcId="{EE0C9A1E-DB6F-4351-8787-992D1C64F68E}" destId="{2F6CC5DB-34D0-4E45-8D16-BBBA24DFF14C}" srcOrd="12" destOrd="0" presId="urn:microsoft.com/office/officeart/2005/8/layout/radial4"/>
    <dgm:cxn modelId="{52576F2C-2332-4DF9-8A7F-49EE649C2A18}" type="presParOf" srcId="{EE0C9A1E-DB6F-4351-8787-992D1C64F68E}" destId="{9F741BB4-0A21-4510-944B-2114D23C4432}" srcOrd="13" destOrd="0" presId="urn:microsoft.com/office/officeart/2005/8/layout/radial4"/>
    <dgm:cxn modelId="{03EDB5BF-62CD-44DA-BFB0-17987A156894}" type="presParOf" srcId="{EE0C9A1E-DB6F-4351-8787-992D1C64F68E}" destId="{410785A3-3266-4C91-B079-AA9B258A0CBB}" srcOrd="14" destOrd="0" presId="urn:microsoft.com/office/officeart/2005/8/layout/radial4"/>
    <dgm:cxn modelId="{801DDD0A-ABC3-4EDE-83A8-FB8D5625C550}" type="presParOf" srcId="{EE0C9A1E-DB6F-4351-8787-992D1C64F68E}" destId="{EAA2C395-5CC7-472C-802B-D71FFFFB371C}" srcOrd="15" destOrd="0" presId="urn:microsoft.com/office/officeart/2005/8/layout/radial4"/>
    <dgm:cxn modelId="{9F423150-9179-4BC4-85A0-6F2824C80783}" type="presParOf" srcId="{EE0C9A1E-DB6F-4351-8787-992D1C64F68E}" destId="{BE99BB30-EE86-4581-B793-6B6E82044F33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2F73C-4586-4A97-A597-DABBC03F1B2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0BD879-EE57-4114-AC9C-E9D7472140F5}">
      <dgm:prSet phldrT="[Tekst]" custT="1"/>
      <dgm:spPr>
        <a:noFill/>
        <a:ln>
          <a:noFill/>
        </a:ln>
      </dgm:spPr>
      <dgm:t>
        <a:bodyPr/>
        <a:lstStyle/>
        <a:p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08DF57B2-AD42-4A4F-9643-93D1BD55E6D1}" type="parTrans" cxnId="{BE2240B6-923B-4ED4-A662-1EC550197BA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BD371FE3-FCA4-49C6-A33B-E6CAFB0CAB2E}" type="sibTrans" cxnId="{BE2240B6-923B-4ED4-A662-1EC550197BA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88EC1C83-BBA6-480F-BF46-59E8AB3ED35B}">
      <dgm:prSet custT="1"/>
      <dgm:spPr/>
      <dgm:t>
        <a:bodyPr/>
        <a:lstStyle/>
        <a:p>
          <a:r>
            <a:rPr lang="pl-PL" sz="1100" dirty="0" err="1">
              <a:solidFill>
                <a:schemeClr val="tx1"/>
              </a:solidFill>
              <a:latin typeface="+mj-lt"/>
            </a:rPr>
            <a:t>Includes</a:t>
          </a:r>
          <a:r>
            <a:rPr lang="en-US" sz="1100" dirty="0">
              <a:solidFill>
                <a:schemeClr val="tx1"/>
              </a:solidFill>
              <a:latin typeface="+mj-lt"/>
            </a:rPr>
            <a:t> criteria of </a:t>
          </a:r>
          <a:r>
            <a:rPr lang="pl-PL" sz="1100" dirty="0">
              <a:solidFill>
                <a:schemeClr val="tx1"/>
              </a:solidFill>
              <a:latin typeface="+mj-lt"/>
            </a:rPr>
            <a:t>influence and </a:t>
          </a:r>
          <a:r>
            <a:rPr lang="pl-PL" sz="1100" dirty="0" err="1">
              <a:solidFill>
                <a:schemeClr val="tx1"/>
              </a:solidFill>
              <a:latin typeface="+mj-lt"/>
            </a:rPr>
            <a:t>utility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54938BFE-215B-4BEF-8200-5F923282864C}" type="parTrans" cxnId="{13EE3F31-7D0A-43F0-9AEA-4D2A3801B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2C9D09C5-A451-4672-96B2-EAD427EC60A7}" type="sibTrans" cxnId="{13EE3F31-7D0A-43F0-9AEA-4D2A3801B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56FA96EE-2770-44BA-A121-8F04CF38CB45}">
      <dgm:prSet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  <a:latin typeface="+mj-lt"/>
            </a:rPr>
            <a:t>PURPOSE of the public policy actions</a:t>
          </a:r>
          <a:endParaRPr lang="pl-PL" sz="1100" b="1" dirty="0">
            <a:solidFill>
              <a:schemeClr val="tx1"/>
            </a:solidFill>
            <a:latin typeface="+mj-lt"/>
          </a:endParaRPr>
        </a:p>
      </dgm:t>
    </dgm:pt>
    <dgm:pt modelId="{32E19CEE-33AD-4631-A75F-93B4016125F2}" type="parTrans" cxnId="{774D38F2-58D9-40A5-A036-5D1D59063ECF}">
      <dgm:prSet/>
      <dgm:spPr/>
      <dgm:t>
        <a:bodyPr/>
        <a:lstStyle/>
        <a:p>
          <a:endParaRPr lang="pl-PL" sz="1100"/>
        </a:p>
      </dgm:t>
    </dgm:pt>
    <dgm:pt modelId="{7040F55C-4A35-4B12-AD7F-DA16694C71B1}" type="sibTrans" cxnId="{774D38F2-58D9-40A5-A036-5D1D59063ECF}">
      <dgm:prSet/>
      <dgm:spPr/>
      <dgm:t>
        <a:bodyPr/>
        <a:lstStyle/>
        <a:p>
          <a:endParaRPr lang="pl-PL" sz="1100"/>
        </a:p>
      </dgm:t>
    </dgm:pt>
    <dgm:pt modelId="{EDD35882-D277-4A24-A0B0-88E45435DF61}">
      <dgm:prSet phldrT="[Tekst]" custT="1"/>
      <dgm:spPr/>
      <dgm:t>
        <a:bodyPr/>
        <a:lstStyle/>
        <a:p>
          <a:r>
            <a:rPr lang="pl-PL" sz="1100" dirty="0" err="1">
              <a:solidFill>
                <a:schemeClr val="tx1"/>
              </a:solidFill>
              <a:latin typeface="+mj-lt"/>
            </a:rPr>
            <a:t>Specific</a:t>
          </a:r>
          <a:r>
            <a:rPr lang="pl-PL" sz="1100" dirty="0">
              <a:solidFill>
                <a:schemeClr val="tx1"/>
              </a:solidFill>
              <a:latin typeface="+mj-lt"/>
            </a:rPr>
            <a:t> </a:t>
          </a:r>
          <a:r>
            <a:rPr lang="en-US" sz="1100" dirty="0">
              <a:solidFill>
                <a:schemeClr val="tx1"/>
              </a:solidFill>
              <a:latin typeface="+mj-lt"/>
            </a:rPr>
            <a:t>urban challenge and needs of specific users</a:t>
          </a:r>
          <a:endParaRPr lang="pl-PL" sz="1100" dirty="0">
            <a:solidFill>
              <a:schemeClr val="tx1"/>
            </a:solidFill>
            <a:latin typeface="+mj-lt"/>
          </a:endParaRPr>
        </a:p>
      </dgm:t>
    </dgm:pt>
    <dgm:pt modelId="{C21D5F10-8DC5-4FAA-B726-4F9605A6BBE4}" type="sibTrans" cxnId="{9F33D841-8910-4950-BAFA-7B7BB2FD1E4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BC057B49-2A03-42C6-BBAF-B27D011E05F7}" type="parTrans" cxnId="{9F33D841-8910-4950-BAFA-7B7BB2FD1E4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+mj-lt"/>
          </a:endParaRPr>
        </a:p>
      </dgm:t>
    </dgm:pt>
    <dgm:pt modelId="{EE0C9A1E-DB6F-4351-8787-992D1C64F68E}" type="pres">
      <dgm:prSet presAssocID="{8FF2F73C-4586-4A97-A597-DABBC03F1B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4EA05E-9DA6-4DC1-A8EF-829BD5089293}" type="pres">
      <dgm:prSet presAssocID="{0F0BD879-EE57-4114-AC9C-E9D7472140F5}" presName="centerShape" presStyleLbl="node0" presStyleIdx="0" presStyleCnt="1"/>
      <dgm:spPr/>
    </dgm:pt>
    <dgm:pt modelId="{FF09278F-BA2C-4890-B396-D0767686B527}" type="pres">
      <dgm:prSet presAssocID="{BC057B49-2A03-42C6-BBAF-B27D011E05F7}" presName="parTrans" presStyleLbl="bgSibTrans2D1" presStyleIdx="0" presStyleCnt="3"/>
      <dgm:spPr/>
    </dgm:pt>
    <dgm:pt modelId="{8AB5B008-B56D-4164-B827-3888AE667679}" type="pres">
      <dgm:prSet presAssocID="{EDD35882-D277-4A24-A0B0-88E45435DF61}" presName="node" presStyleLbl="node1" presStyleIdx="0" presStyleCnt="3" custScaleX="95653" custScaleY="95795">
        <dgm:presLayoutVars>
          <dgm:bulletEnabled val="1"/>
        </dgm:presLayoutVars>
      </dgm:prSet>
      <dgm:spPr/>
    </dgm:pt>
    <dgm:pt modelId="{EB71FBB6-AFB8-46DA-89F2-E33222D9F567}" type="pres">
      <dgm:prSet presAssocID="{32E19CEE-33AD-4631-A75F-93B4016125F2}" presName="parTrans" presStyleLbl="bgSibTrans2D1" presStyleIdx="1" presStyleCnt="3"/>
      <dgm:spPr/>
    </dgm:pt>
    <dgm:pt modelId="{6A98B2E3-63DB-4100-8D6F-D0BF474B900A}" type="pres">
      <dgm:prSet presAssocID="{56FA96EE-2770-44BA-A121-8F04CF38CB45}" presName="node" presStyleLbl="node1" presStyleIdx="1" presStyleCnt="3" custScaleX="95653" custScaleY="95795">
        <dgm:presLayoutVars>
          <dgm:bulletEnabled val="1"/>
        </dgm:presLayoutVars>
      </dgm:prSet>
      <dgm:spPr/>
    </dgm:pt>
    <dgm:pt modelId="{D2BA9BAF-3B61-410A-AA06-FC7AD44EEF53}" type="pres">
      <dgm:prSet presAssocID="{54938BFE-215B-4BEF-8200-5F923282864C}" presName="parTrans" presStyleLbl="bgSibTrans2D1" presStyleIdx="2" presStyleCnt="3"/>
      <dgm:spPr/>
    </dgm:pt>
    <dgm:pt modelId="{A077795E-B6D8-420C-842D-F1C05CEFD37B}" type="pres">
      <dgm:prSet presAssocID="{88EC1C83-BBA6-480F-BF46-59E8AB3ED35B}" presName="node" presStyleLbl="node1" presStyleIdx="2" presStyleCnt="3" custScaleX="95653" custScaleY="95795">
        <dgm:presLayoutVars>
          <dgm:bulletEnabled val="1"/>
        </dgm:presLayoutVars>
      </dgm:prSet>
      <dgm:spPr/>
    </dgm:pt>
  </dgm:ptLst>
  <dgm:cxnLst>
    <dgm:cxn modelId="{13EE3F31-7D0A-43F0-9AEA-4D2A3801B572}" srcId="{0F0BD879-EE57-4114-AC9C-E9D7472140F5}" destId="{88EC1C83-BBA6-480F-BF46-59E8AB3ED35B}" srcOrd="2" destOrd="0" parTransId="{54938BFE-215B-4BEF-8200-5F923282864C}" sibTransId="{2C9D09C5-A451-4672-96B2-EAD427EC60A7}"/>
    <dgm:cxn modelId="{9F33D841-8910-4950-BAFA-7B7BB2FD1E49}" srcId="{0F0BD879-EE57-4114-AC9C-E9D7472140F5}" destId="{EDD35882-D277-4A24-A0B0-88E45435DF61}" srcOrd="0" destOrd="0" parTransId="{BC057B49-2A03-42C6-BBAF-B27D011E05F7}" sibTransId="{C21D5F10-8DC5-4FAA-B726-4F9605A6BBE4}"/>
    <dgm:cxn modelId="{B61CA467-8347-4E72-830F-0BDE56BAAF1B}" type="presOf" srcId="{BC057B49-2A03-42C6-BBAF-B27D011E05F7}" destId="{FF09278F-BA2C-4890-B396-D0767686B527}" srcOrd="0" destOrd="0" presId="urn:microsoft.com/office/officeart/2005/8/layout/radial4"/>
    <dgm:cxn modelId="{BE2240B6-923B-4ED4-A662-1EC550197BA8}" srcId="{8FF2F73C-4586-4A97-A597-DABBC03F1B24}" destId="{0F0BD879-EE57-4114-AC9C-E9D7472140F5}" srcOrd="0" destOrd="0" parTransId="{08DF57B2-AD42-4A4F-9643-93D1BD55E6D1}" sibTransId="{BD371FE3-FCA4-49C6-A33B-E6CAFB0CAB2E}"/>
    <dgm:cxn modelId="{73EDF5C0-6471-4D48-AAD7-80DDE39E8A75}" type="presOf" srcId="{54938BFE-215B-4BEF-8200-5F923282864C}" destId="{D2BA9BAF-3B61-410A-AA06-FC7AD44EEF53}" srcOrd="0" destOrd="0" presId="urn:microsoft.com/office/officeart/2005/8/layout/radial4"/>
    <dgm:cxn modelId="{492BD5D3-323B-44E6-B3DB-F5ACA52EB902}" type="presOf" srcId="{56FA96EE-2770-44BA-A121-8F04CF38CB45}" destId="{6A98B2E3-63DB-4100-8D6F-D0BF474B900A}" srcOrd="0" destOrd="0" presId="urn:microsoft.com/office/officeart/2005/8/layout/radial4"/>
    <dgm:cxn modelId="{AF093DDB-B6AE-42C8-B78F-889F6ADFAEB4}" type="presOf" srcId="{EDD35882-D277-4A24-A0B0-88E45435DF61}" destId="{8AB5B008-B56D-4164-B827-3888AE667679}" srcOrd="0" destOrd="0" presId="urn:microsoft.com/office/officeart/2005/8/layout/radial4"/>
    <dgm:cxn modelId="{660210EA-818C-449D-8CB4-552D2807B388}" type="presOf" srcId="{88EC1C83-BBA6-480F-BF46-59E8AB3ED35B}" destId="{A077795E-B6D8-420C-842D-F1C05CEFD37B}" srcOrd="0" destOrd="0" presId="urn:microsoft.com/office/officeart/2005/8/layout/radial4"/>
    <dgm:cxn modelId="{8957E2EA-192D-41FA-8680-D2B85FF83460}" type="presOf" srcId="{8FF2F73C-4586-4A97-A597-DABBC03F1B24}" destId="{EE0C9A1E-DB6F-4351-8787-992D1C64F68E}" srcOrd="0" destOrd="0" presId="urn:microsoft.com/office/officeart/2005/8/layout/radial4"/>
    <dgm:cxn modelId="{08C60FEF-C502-48F2-95DF-146ED4770EFD}" type="presOf" srcId="{0F0BD879-EE57-4114-AC9C-E9D7472140F5}" destId="{D64EA05E-9DA6-4DC1-A8EF-829BD5089293}" srcOrd="0" destOrd="0" presId="urn:microsoft.com/office/officeart/2005/8/layout/radial4"/>
    <dgm:cxn modelId="{774D38F2-58D9-40A5-A036-5D1D59063ECF}" srcId="{0F0BD879-EE57-4114-AC9C-E9D7472140F5}" destId="{56FA96EE-2770-44BA-A121-8F04CF38CB45}" srcOrd="1" destOrd="0" parTransId="{32E19CEE-33AD-4631-A75F-93B4016125F2}" sibTransId="{7040F55C-4A35-4B12-AD7F-DA16694C71B1}"/>
    <dgm:cxn modelId="{6E6B49FE-085B-4A0F-AF79-F06C59116842}" type="presOf" srcId="{32E19CEE-33AD-4631-A75F-93B4016125F2}" destId="{EB71FBB6-AFB8-46DA-89F2-E33222D9F567}" srcOrd="0" destOrd="0" presId="urn:microsoft.com/office/officeart/2005/8/layout/radial4"/>
    <dgm:cxn modelId="{5D06D0B6-9CE7-41EC-A262-54A2ED66FFB5}" type="presParOf" srcId="{EE0C9A1E-DB6F-4351-8787-992D1C64F68E}" destId="{D64EA05E-9DA6-4DC1-A8EF-829BD5089293}" srcOrd="0" destOrd="0" presId="urn:microsoft.com/office/officeart/2005/8/layout/radial4"/>
    <dgm:cxn modelId="{3E7C13BB-A21E-461B-AE88-9B1257EBC4B8}" type="presParOf" srcId="{EE0C9A1E-DB6F-4351-8787-992D1C64F68E}" destId="{FF09278F-BA2C-4890-B396-D0767686B527}" srcOrd="1" destOrd="0" presId="urn:microsoft.com/office/officeart/2005/8/layout/radial4"/>
    <dgm:cxn modelId="{FC695FCE-7192-45E8-BE9D-7ACB221DA3EF}" type="presParOf" srcId="{EE0C9A1E-DB6F-4351-8787-992D1C64F68E}" destId="{8AB5B008-B56D-4164-B827-3888AE667679}" srcOrd="2" destOrd="0" presId="urn:microsoft.com/office/officeart/2005/8/layout/radial4"/>
    <dgm:cxn modelId="{561421D1-462E-4209-A701-4BCF57A28066}" type="presParOf" srcId="{EE0C9A1E-DB6F-4351-8787-992D1C64F68E}" destId="{EB71FBB6-AFB8-46DA-89F2-E33222D9F567}" srcOrd="3" destOrd="0" presId="urn:microsoft.com/office/officeart/2005/8/layout/radial4"/>
    <dgm:cxn modelId="{BA85D1D7-C0D8-4F68-A5A1-5EFA288BABAD}" type="presParOf" srcId="{EE0C9A1E-DB6F-4351-8787-992D1C64F68E}" destId="{6A98B2E3-63DB-4100-8D6F-D0BF474B900A}" srcOrd="4" destOrd="0" presId="urn:microsoft.com/office/officeart/2005/8/layout/radial4"/>
    <dgm:cxn modelId="{785EF70B-5562-4048-8A8F-76620D1A6E28}" type="presParOf" srcId="{EE0C9A1E-DB6F-4351-8787-992D1C64F68E}" destId="{D2BA9BAF-3B61-410A-AA06-FC7AD44EEF53}" srcOrd="5" destOrd="0" presId="urn:microsoft.com/office/officeart/2005/8/layout/radial4"/>
    <dgm:cxn modelId="{F5387439-6969-4A66-BD6C-1E29D7F3ACFD}" type="presParOf" srcId="{EE0C9A1E-DB6F-4351-8787-992D1C64F68E}" destId="{A077795E-B6D8-420C-842D-F1C05CEFD37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910528-A530-412C-B9E2-08EC6E08DB7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1362D54-A961-41B2-9136-898641C8A449}">
      <dgm:prSet phldrT="[Tekst]" custT="1"/>
      <dgm:spPr/>
      <dgm:t>
        <a:bodyPr/>
        <a:lstStyle/>
        <a:p>
          <a:r>
            <a:rPr lang="en-US" sz="1400" dirty="0">
              <a:latin typeface="+mj-lt"/>
            </a:rPr>
            <a:t>Interviews with representatives of </a:t>
          </a:r>
          <a:r>
            <a:rPr lang="pl-PL" sz="1400" dirty="0">
              <a:latin typeface="+mj-lt"/>
            </a:rPr>
            <a:t>ministries in </a:t>
          </a:r>
          <a:r>
            <a:rPr lang="en-US" sz="1400" dirty="0">
              <a:latin typeface="+mj-lt"/>
            </a:rPr>
            <a:t>the V4 countries</a:t>
          </a:r>
          <a:endParaRPr lang="pl-PL" sz="1400" dirty="0">
            <a:latin typeface="+mj-lt"/>
          </a:endParaRPr>
        </a:p>
      </dgm:t>
    </dgm:pt>
    <dgm:pt modelId="{CAB712F2-8842-4F63-98D3-E0FC8D7EE402}" type="parTrans" cxnId="{305646E4-BEFD-42C9-BDE5-4989C34B94F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37D06399-4335-4C55-85F8-B1EC7524DD3B}" type="sibTrans" cxnId="{305646E4-BEFD-42C9-BDE5-4989C34B94F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A2DA8E0A-2519-4A26-A7E7-50AFE5A7CD23}">
      <dgm:prSet phldrT="[Tekst]" custT="1"/>
      <dgm:spPr/>
      <dgm:t>
        <a:bodyPr/>
        <a:lstStyle/>
        <a:p>
          <a:r>
            <a:rPr lang="pl-PL" sz="1400" dirty="0" err="1">
              <a:latin typeface="+mj-lt"/>
            </a:rPr>
            <a:t>Comparative</a:t>
          </a:r>
          <a:r>
            <a:rPr lang="pl-PL" sz="1400" dirty="0">
              <a:latin typeface="+mj-lt"/>
            </a:rPr>
            <a:t> </a:t>
          </a:r>
          <a:r>
            <a:rPr lang="pl-PL" sz="1400" dirty="0" err="1">
              <a:latin typeface="+mj-lt"/>
            </a:rPr>
            <a:t>synthesis</a:t>
          </a:r>
          <a:endParaRPr lang="pl-PL" sz="1400" dirty="0">
            <a:latin typeface="+mj-lt"/>
          </a:endParaRPr>
        </a:p>
      </dgm:t>
    </dgm:pt>
    <dgm:pt modelId="{D64C4AE4-4179-449B-B464-C7DF42917363}" type="parTrans" cxnId="{DA0EB060-CCF8-4F31-9C8E-35671B8B7E2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CDD02D4B-FB97-44CF-90F7-E65C2D6D4284}" type="sibTrans" cxnId="{DA0EB060-CCF8-4F31-9C8E-35671B8B7E2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B372CFDE-6384-4D7D-88B4-19605BB6765D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Q2 i Q3: </a:t>
          </a:r>
          <a:r>
            <a:rPr lang="en-US" sz="2000" dirty="0">
              <a:latin typeface="+mj-lt"/>
            </a:rPr>
            <a:t>Smart City good practices and success mechanisms</a:t>
          </a:r>
          <a:endParaRPr lang="pl-PL" sz="2000" dirty="0">
            <a:latin typeface="+mj-lt"/>
          </a:endParaRPr>
        </a:p>
      </dgm:t>
    </dgm:pt>
    <dgm:pt modelId="{061BBC55-9619-408A-BC76-F0B0F6ED2455}" type="parTrans" cxnId="{4D79BEE4-947A-440A-85C8-55E6C8BCDC02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8C15A8EE-1B82-48C4-88BC-0692E6F677E4}" type="sibTrans" cxnId="{4D79BEE4-947A-440A-85C8-55E6C8BCDC02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30D70FB3-4DEA-440F-9E4B-F801DF45300A}">
      <dgm:prSet phldrT="[Tekst]" custT="1"/>
      <dgm:spPr/>
      <dgm:t>
        <a:bodyPr/>
        <a:lstStyle/>
        <a:p>
          <a:r>
            <a:rPr lang="en-US" sz="1400" dirty="0">
              <a:latin typeface="+mj-lt"/>
            </a:rPr>
            <a:t>165 good practice proposals from national experts</a:t>
          </a:r>
          <a:endParaRPr lang="pl-PL" sz="1400" dirty="0">
            <a:latin typeface="+mj-lt"/>
          </a:endParaRPr>
        </a:p>
      </dgm:t>
    </dgm:pt>
    <dgm:pt modelId="{772CB2DA-F2A7-4A60-98B4-A9C3EEEFD693}" type="parTrans" cxnId="{F521008D-6416-4FC6-93CA-66F6B3D8B87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EF1CE6C0-2263-484C-BF1F-B1316AA97AA1}" type="sibTrans" cxnId="{F521008D-6416-4FC6-93CA-66F6B3D8B87E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82C6B0BF-B73E-4F40-B3A7-8997DF307614}">
      <dgm:prSet phldrT="[Tekst]" custT="1"/>
      <dgm:spPr/>
      <dgm:t>
        <a:bodyPr/>
        <a:lstStyle/>
        <a:p>
          <a:r>
            <a:rPr lang="en-US" sz="1400" dirty="0">
              <a:latin typeface="+mj-lt"/>
            </a:rPr>
            <a:t>Selection of 56 </a:t>
          </a:r>
          <a:r>
            <a:rPr lang="pl-PL" sz="1400" dirty="0" err="1">
              <a:latin typeface="+mj-lt"/>
            </a:rPr>
            <a:t>projects</a:t>
          </a:r>
          <a:r>
            <a:rPr lang="pl-PL" sz="1400" dirty="0">
              <a:latin typeface="+mj-lt"/>
            </a:rPr>
            <a:t> </a:t>
          </a:r>
          <a:r>
            <a:rPr lang="pl-PL" sz="1400" dirty="0" err="1">
              <a:latin typeface="+mj-lt"/>
            </a:rPr>
            <a:t>covering</a:t>
          </a:r>
          <a:r>
            <a:rPr lang="pl-PL" sz="1400" dirty="0">
              <a:latin typeface="+mj-lt"/>
            </a:rPr>
            <a:t> the matrix</a:t>
          </a:r>
        </a:p>
      </dgm:t>
    </dgm:pt>
    <dgm:pt modelId="{423FBFFF-CA69-4511-9FD2-516FF5DBA56E}" type="parTrans" cxnId="{DD768285-A50E-4242-B5D4-C4CB73AB6ECB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28E215A9-EE2E-46D1-BAA6-CAC529811AFB}" type="sibTrans" cxnId="{DD768285-A50E-4242-B5D4-C4CB73AB6ECB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40DE847E-F3F0-49E4-BB8C-D4E49955C1F5}">
      <dgm:prSet phldrT="[Tekst]" custT="1"/>
      <dgm:spPr/>
      <dgm:t>
        <a:bodyPr/>
        <a:lstStyle/>
        <a:p>
          <a:r>
            <a:rPr lang="en-US" sz="1400" dirty="0">
              <a:latin typeface="+mj-lt"/>
            </a:rPr>
            <a:t>Document review at national and local level</a:t>
          </a:r>
          <a:endParaRPr lang="pl-PL" sz="1400" dirty="0">
            <a:latin typeface="+mj-lt"/>
          </a:endParaRPr>
        </a:p>
      </dgm:t>
    </dgm:pt>
    <dgm:pt modelId="{7BB620F7-AC6E-4E8E-97DF-203C2FBE2473}" type="parTrans" cxnId="{663AC61C-EE7E-4A0F-9598-F7B4567BC297}">
      <dgm:prSet/>
      <dgm:spPr/>
      <dgm:t>
        <a:bodyPr/>
        <a:lstStyle/>
        <a:p>
          <a:endParaRPr lang="pl-PL" sz="3200"/>
        </a:p>
      </dgm:t>
    </dgm:pt>
    <dgm:pt modelId="{1FC3CB9F-18BE-4361-83F3-0BD290D43F51}" type="sibTrans" cxnId="{663AC61C-EE7E-4A0F-9598-F7B4567BC297}">
      <dgm:prSet/>
      <dgm:spPr/>
      <dgm:t>
        <a:bodyPr/>
        <a:lstStyle/>
        <a:p>
          <a:endParaRPr lang="pl-PL" sz="3200"/>
        </a:p>
      </dgm:t>
    </dgm:pt>
    <dgm:pt modelId="{6BA3E35A-5C36-4431-8CA7-2AE5D21701ED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Q1: </a:t>
          </a:r>
          <a:r>
            <a:rPr lang="en-US" sz="2000" dirty="0">
              <a:latin typeface="+mj-lt"/>
            </a:rPr>
            <a:t>Implementation of the Smart City concept in V4 documents </a:t>
          </a:r>
          <a:endParaRPr lang="pl-PL" sz="2000" dirty="0">
            <a:latin typeface="+mj-lt"/>
          </a:endParaRPr>
        </a:p>
      </dgm:t>
    </dgm:pt>
    <dgm:pt modelId="{C4B89B29-41EE-4AD1-9332-9D3DC85DB601}" type="sibTrans" cxnId="{1638100E-569C-4F63-B773-1DF0806D8A65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FE979A36-1A47-44EA-93C6-F3FCC81F68AD}" type="parTrans" cxnId="{1638100E-569C-4F63-B773-1DF0806D8A65}">
      <dgm:prSet/>
      <dgm:spPr/>
      <dgm:t>
        <a:bodyPr/>
        <a:lstStyle/>
        <a:p>
          <a:endParaRPr lang="pl-PL" sz="3200">
            <a:latin typeface="+mj-lt"/>
          </a:endParaRPr>
        </a:p>
      </dgm:t>
    </dgm:pt>
    <dgm:pt modelId="{BCF84BA5-DC77-4A1A-9F40-9C4BCE8CEDFD}">
      <dgm:prSet phldrT="[Tekst]" custT="1"/>
      <dgm:spPr/>
      <dgm:t>
        <a:bodyPr/>
        <a:lstStyle/>
        <a:p>
          <a:r>
            <a:rPr lang="pl-PL" sz="1400" dirty="0" err="1">
              <a:latin typeface="+mj-lt"/>
            </a:rPr>
            <a:t>Qualitative</a:t>
          </a:r>
          <a:r>
            <a:rPr lang="pl-PL" sz="1400" dirty="0">
              <a:latin typeface="+mj-lt"/>
            </a:rPr>
            <a:t> </a:t>
          </a:r>
          <a:r>
            <a:rPr lang="pl-PL" sz="1400" dirty="0" err="1">
              <a:latin typeface="+mj-lt"/>
            </a:rPr>
            <a:t>comparative</a:t>
          </a:r>
          <a:r>
            <a:rPr lang="pl-PL" sz="1400" dirty="0">
              <a:latin typeface="+mj-lt"/>
            </a:rPr>
            <a:t> </a:t>
          </a:r>
          <a:r>
            <a:rPr lang="pl-PL" sz="1400" dirty="0" err="1">
              <a:latin typeface="+mj-lt"/>
            </a:rPr>
            <a:t>analysis</a:t>
          </a:r>
          <a:r>
            <a:rPr lang="pl-PL" sz="1400" dirty="0">
              <a:latin typeface="+mj-lt"/>
            </a:rPr>
            <a:t> (QCA) </a:t>
          </a:r>
        </a:p>
      </dgm:t>
    </dgm:pt>
    <dgm:pt modelId="{FE6E1B80-ADAB-4A3B-9079-97607DC2C55A}" type="parTrans" cxnId="{84CEFB2C-4954-4257-9A92-04A7C61C6764}">
      <dgm:prSet/>
      <dgm:spPr/>
      <dgm:t>
        <a:bodyPr/>
        <a:lstStyle/>
        <a:p>
          <a:endParaRPr lang="pl-PL" sz="1600"/>
        </a:p>
      </dgm:t>
    </dgm:pt>
    <dgm:pt modelId="{07868A85-A689-4A39-8F95-93AC5202B5C0}" type="sibTrans" cxnId="{84CEFB2C-4954-4257-9A92-04A7C61C6764}">
      <dgm:prSet/>
      <dgm:spPr/>
      <dgm:t>
        <a:bodyPr/>
        <a:lstStyle/>
        <a:p>
          <a:endParaRPr lang="pl-PL" sz="1600"/>
        </a:p>
      </dgm:t>
    </dgm:pt>
    <dgm:pt modelId="{2B75700B-73D5-459F-864A-BC32635EF70F}">
      <dgm:prSet phldrT="[Tekst]" custT="1"/>
      <dgm:spPr/>
      <dgm:t>
        <a:bodyPr/>
        <a:lstStyle/>
        <a:p>
          <a:r>
            <a:rPr lang="en-US" sz="1200" dirty="0">
              <a:latin typeface="+mj-lt"/>
            </a:rPr>
            <a:t>Interviews,</a:t>
          </a:r>
          <a:r>
            <a:rPr lang="pl-PL" sz="1200" dirty="0">
              <a:latin typeface="+mj-lt"/>
            </a:rPr>
            <a:t> </a:t>
          </a:r>
          <a:r>
            <a:rPr lang="en-US" sz="1200" dirty="0">
              <a:latin typeface="+mj-lt"/>
            </a:rPr>
            <a:t>documentation analysis and nethnographic</a:t>
          </a:r>
          <a:r>
            <a:rPr lang="pl-PL" sz="1200" dirty="0">
              <a:latin typeface="+mj-lt"/>
            </a:rPr>
            <a:t> </a:t>
          </a:r>
          <a:r>
            <a:rPr lang="en-US" sz="1200" dirty="0">
              <a:latin typeface="+mj-lt"/>
            </a:rPr>
            <a:t>research</a:t>
          </a:r>
          <a:endParaRPr lang="pl-PL" sz="1200" dirty="0">
            <a:latin typeface="+mj-lt"/>
          </a:endParaRPr>
        </a:p>
      </dgm:t>
    </dgm:pt>
    <dgm:pt modelId="{CA83F51A-B350-4A5B-83D3-FF3D77D7214D}" type="sibTrans" cxnId="{91130B2B-C6DF-47D8-9031-AC5F9F0116C6}">
      <dgm:prSet/>
      <dgm:spPr/>
      <dgm:t>
        <a:bodyPr/>
        <a:lstStyle/>
        <a:p>
          <a:endParaRPr lang="pl-PL" sz="3200"/>
        </a:p>
      </dgm:t>
    </dgm:pt>
    <dgm:pt modelId="{B8690DC0-F23D-44A0-9A0E-0AF520538BD9}" type="parTrans" cxnId="{91130B2B-C6DF-47D8-9031-AC5F9F0116C6}">
      <dgm:prSet/>
      <dgm:spPr/>
      <dgm:t>
        <a:bodyPr/>
        <a:lstStyle/>
        <a:p>
          <a:endParaRPr lang="pl-PL" sz="3200"/>
        </a:p>
      </dgm:t>
    </dgm:pt>
    <dgm:pt modelId="{C30C5193-7810-44CF-8F19-FDB838868418}" type="pres">
      <dgm:prSet presAssocID="{C0910528-A530-412C-B9E2-08EC6E08DB74}" presName="Name0" presStyleCnt="0">
        <dgm:presLayoutVars>
          <dgm:dir/>
          <dgm:animLvl val="lvl"/>
          <dgm:resizeHandles val="exact"/>
        </dgm:presLayoutVars>
      </dgm:prSet>
      <dgm:spPr/>
    </dgm:pt>
    <dgm:pt modelId="{4CC050F0-1C99-406B-A186-3004E1682833}" type="pres">
      <dgm:prSet presAssocID="{B372CFDE-6384-4D7D-88B4-19605BB6765D}" presName="boxAndChildren" presStyleCnt="0"/>
      <dgm:spPr/>
    </dgm:pt>
    <dgm:pt modelId="{64DA3860-5C3B-442D-8FDF-6C1769013537}" type="pres">
      <dgm:prSet presAssocID="{B372CFDE-6384-4D7D-88B4-19605BB6765D}" presName="parentTextBox" presStyleLbl="node1" presStyleIdx="0" presStyleCnt="2"/>
      <dgm:spPr/>
    </dgm:pt>
    <dgm:pt modelId="{38E1A56C-469C-4DD6-9318-DA39C244004D}" type="pres">
      <dgm:prSet presAssocID="{B372CFDE-6384-4D7D-88B4-19605BB6765D}" presName="entireBox" presStyleLbl="node1" presStyleIdx="0" presStyleCnt="2"/>
      <dgm:spPr/>
    </dgm:pt>
    <dgm:pt modelId="{26C31654-DDDE-4DFD-85B6-B8F8F9235995}" type="pres">
      <dgm:prSet presAssocID="{B372CFDE-6384-4D7D-88B4-19605BB6765D}" presName="descendantBox" presStyleCnt="0"/>
      <dgm:spPr/>
    </dgm:pt>
    <dgm:pt modelId="{D93CE225-4420-42BD-8C9D-A2872A652E28}" type="pres">
      <dgm:prSet presAssocID="{30D70FB3-4DEA-440F-9E4B-F801DF45300A}" presName="childTextBox" presStyleLbl="fgAccFollowNode1" presStyleIdx="0" presStyleCnt="7">
        <dgm:presLayoutVars>
          <dgm:bulletEnabled val="1"/>
        </dgm:presLayoutVars>
      </dgm:prSet>
      <dgm:spPr/>
    </dgm:pt>
    <dgm:pt modelId="{626B1D90-BE9B-4251-AADA-930DDEE9C783}" type="pres">
      <dgm:prSet presAssocID="{82C6B0BF-B73E-4F40-B3A7-8997DF307614}" presName="childTextBox" presStyleLbl="fgAccFollowNode1" presStyleIdx="1" presStyleCnt="7">
        <dgm:presLayoutVars>
          <dgm:bulletEnabled val="1"/>
        </dgm:presLayoutVars>
      </dgm:prSet>
      <dgm:spPr/>
    </dgm:pt>
    <dgm:pt modelId="{C39A2E5B-5EB4-44E7-81AA-E160D1B97B1F}" type="pres">
      <dgm:prSet presAssocID="{2B75700B-73D5-459F-864A-BC32635EF70F}" presName="childTextBox" presStyleLbl="fgAccFollowNode1" presStyleIdx="2" presStyleCnt="7">
        <dgm:presLayoutVars>
          <dgm:bulletEnabled val="1"/>
        </dgm:presLayoutVars>
      </dgm:prSet>
      <dgm:spPr/>
    </dgm:pt>
    <dgm:pt modelId="{60C2D752-1900-41DB-B932-1B99CD2CE1BA}" type="pres">
      <dgm:prSet presAssocID="{BCF84BA5-DC77-4A1A-9F40-9C4BCE8CEDFD}" presName="childTextBox" presStyleLbl="fgAccFollowNode1" presStyleIdx="3" presStyleCnt="7">
        <dgm:presLayoutVars>
          <dgm:bulletEnabled val="1"/>
        </dgm:presLayoutVars>
      </dgm:prSet>
      <dgm:spPr/>
    </dgm:pt>
    <dgm:pt modelId="{DAD7DD22-A656-4A44-8885-5F791E6773D1}" type="pres">
      <dgm:prSet presAssocID="{C4B89B29-41EE-4AD1-9332-9D3DC85DB601}" presName="sp" presStyleCnt="0"/>
      <dgm:spPr/>
    </dgm:pt>
    <dgm:pt modelId="{E0079A4D-A596-45AB-9F5C-323B1241E446}" type="pres">
      <dgm:prSet presAssocID="{6BA3E35A-5C36-4431-8CA7-2AE5D21701ED}" presName="arrowAndChildren" presStyleCnt="0"/>
      <dgm:spPr/>
    </dgm:pt>
    <dgm:pt modelId="{88B20F50-BDF1-4716-91DB-DF92D7FBADE3}" type="pres">
      <dgm:prSet presAssocID="{6BA3E35A-5C36-4431-8CA7-2AE5D21701ED}" presName="parentTextArrow" presStyleLbl="node1" presStyleIdx="0" presStyleCnt="2"/>
      <dgm:spPr/>
    </dgm:pt>
    <dgm:pt modelId="{74D772DE-6C2F-4AC9-9656-5CBA3C236C6F}" type="pres">
      <dgm:prSet presAssocID="{6BA3E35A-5C36-4431-8CA7-2AE5D21701ED}" presName="arrow" presStyleLbl="node1" presStyleIdx="1" presStyleCnt="2"/>
      <dgm:spPr/>
    </dgm:pt>
    <dgm:pt modelId="{CB582037-E6E1-40D0-98D0-AF90E1F90A15}" type="pres">
      <dgm:prSet presAssocID="{6BA3E35A-5C36-4431-8CA7-2AE5D21701ED}" presName="descendantArrow" presStyleCnt="0"/>
      <dgm:spPr/>
    </dgm:pt>
    <dgm:pt modelId="{27FB888A-1483-4951-BC3E-5FD20D61A3BE}" type="pres">
      <dgm:prSet presAssocID="{40DE847E-F3F0-49E4-BB8C-D4E49955C1F5}" presName="childTextArrow" presStyleLbl="fgAccFollowNode1" presStyleIdx="4" presStyleCnt="7">
        <dgm:presLayoutVars>
          <dgm:bulletEnabled val="1"/>
        </dgm:presLayoutVars>
      </dgm:prSet>
      <dgm:spPr/>
    </dgm:pt>
    <dgm:pt modelId="{9B197C11-3A4A-42DB-A35D-3BEF1049A06D}" type="pres">
      <dgm:prSet presAssocID="{E1362D54-A961-41B2-9136-898641C8A449}" presName="childTextArrow" presStyleLbl="fgAccFollowNode1" presStyleIdx="5" presStyleCnt="7">
        <dgm:presLayoutVars>
          <dgm:bulletEnabled val="1"/>
        </dgm:presLayoutVars>
      </dgm:prSet>
      <dgm:spPr/>
    </dgm:pt>
    <dgm:pt modelId="{F9B8824C-FD9A-4299-A4B2-321BC0285444}" type="pres">
      <dgm:prSet presAssocID="{A2DA8E0A-2519-4A26-A7E7-50AFE5A7CD23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2FB28A05-6D86-4D31-8D7E-D511A4F23C9D}" type="presOf" srcId="{B372CFDE-6384-4D7D-88B4-19605BB6765D}" destId="{64DA3860-5C3B-442D-8FDF-6C1769013537}" srcOrd="0" destOrd="0" presId="urn:microsoft.com/office/officeart/2005/8/layout/process4"/>
    <dgm:cxn modelId="{1638100E-569C-4F63-B773-1DF0806D8A65}" srcId="{C0910528-A530-412C-B9E2-08EC6E08DB74}" destId="{6BA3E35A-5C36-4431-8CA7-2AE5D21701ED}" srcOrd="0" destOrd="0" parTransId="{FE979A36-1A47-44EA-93C6-F3FCC81F68AD}" sibTransId="{C4B89B29-41EE-4AD1-9332-9D3DC85DB601}"/>
    <dgm:cxn modelId="{663AC61C-EE7E-4A0F-9598-F7B4567BC297}" srcId="{6BA3E35A-5C36-4431-8CA7-2AE5D21701ED}" destId="{40DE847E-F3F0-49E4-BB8C-D4E49955C1F5}" srcOrd="0" destOrd="0" parTransId="{7BB620F7-AC6E-4E8E-97DF-203C2FBE2473}" sibTransId="{1FC3CB9F-18BE-4361-83F3-0BD290D43F51}"/>
    <dgm:cxn modelId="{91130B2B-C6DF-47D8-9031-AC5F9F0116C6}" srcId="{B372CFDE-6384-4D7D-88B4-19605BB6765D}" destId="{2B75700B-73D5-459F-864A-BC32635EF70F}" srcOrd="2" destOrd="0" parTransId="{B8690DC0-F23D-44A0-9A0E-0AF520538BD9}" sibTransId="{CA83F51A-B350-4A5B-83D3-FF3D77D7214D}"/>
    <dgm:cxn modelId="{84CEFB2C-4954-4257-9A92-04A7C61C6764}" srcId="{B372CFDE-6384-4D7D-88B4-19605BB6765D}" destId="{BCF84BA5-DC77-4A1A-9F40-9C4BCE8CEDFD}" srcOrd="3" destOrd="0" parTransId="{FE6E1B80-ADAB-4A3B-9079-97607DC2C55A}" sibTransId="{07868A85-A689-4A39-8F95-93AC5202B5C0}"/>
    <dgm:cxn modelId="{8622D02E-2A48-4AC8-919D-420EDDA0FF89}" type="presOf" srcId="{6BA3E35A-5C36-4431-8CA7-2AE5D21701ED}" destId="{88B20F50-BDF1-4716-91DB-DF92D7FBADE3}" srcOrd="0" destOrd="0" presId="urn:microsoft.com/office/officeart/2005/8/layout/process4"/>
    <dgm:cxn modelId="{DA0EB060-CCF8-4F31-9C8E-35671B8B7E2E}" srcId="{6BA3E35A-5C36-4431-8CA7-2AE5D21701ED}" destId="{A2DA8E0A-2519-4A26-A7E7-50AFE5A7CD23}" srcOrd="2" destOrd="0" parTransId="{D64C4AE4-4179-449B-B464-C7DF42917363}" sibTransId="{CDD02D4B-FB97-44CF-90F7-E65C2D6D4284}"/>
    <dgm:cxn modelId="{75B0B242-94F4-42D1-AD02-57663D80885A}" type="presOf" srcId="{E1362D54-A961-41B2-9136-898641C8A449}" destId="{9B197C11-3A4A-42DB-A35D-3BEF1049A06D}" srcOrd="0" destOrd="0" presId="urn:microsoft.com/office/officeart/2005/8/layout/process4"/>
    <dgm:cxn modelId="{7863F349-B745-41F5-A6C5-97191D2B8AAD}" type="presOf" srcId="{2B75700B-73D5-459F-864A-BC32635EF70F}" destId="{C39A2E5B-5EB4-44E7-81AA-E160D1B97B1F}" srcOrd="0" destOrd="0" presId="urn:microsoft.com/office/officeart/2005/8/layout/process4"/>
    <dgm:cxn modelId="{B22C2C6B-3F26-4F42-B2D2-E8B63CAA26DC}" type="presOf" srcId="{BCF84BA5-DC77-4A1A-9F40-9C4BCE8CEDFD}" destId="{60C2D752-1900-41DB-B932-1B99CD2CE1BA}" srcOrd="0" destOrd="0" presId="urn:microsoft.com/office/officeart/2005/8/layout/process4"/>
    <dgm:cxn modelId="{B3DD194D-D6EA-4EB4-AC5C-3E1805CACF39}" type="presOf" srcId="{30D70FB3-4DEA-440F-9E4B-F801DF45300A}" destId="{D93CE225-4420-42BD-8C9D-A2872A652E28}" srcOrd="0" destOrd="0" presId="urn:microsoft.com/office/officeart/2005/8/layout/process4"/>
    <dgm:cxn modelId="{1F809481-E9FE-4279-B704-D28C516109BF}" type="presOf" srcId="{82C6B0BF-B73E-4F40-B3A7-8997DF307614}" destId="{626B1D90-BE9B-4251-AADA-930DDEE9C783}" srcOrd="0" destOrd="0" presId="urn:microsoft.com/office/officeart/2005/8/layout/process4"/>
    <dgm:cxn modelId="{DD768285-A50E-4242-B5D4-C4CB73AB6ECB}" srcId="{B372CFDE-6384-4D7D-88B4-19605BB6765D}" destId="{82C6B0BF-B73E-4F40-B3A7-8997DF307614}" srcOrd="1" destOrd="0" parTransId="{423FBFFF-CA69-4511-9FD2-516FF5DBA56E}" sibTransId="{28E215A9-EE2E-46D1-BAA6-CAC529811AFB}"/>
    <dgm:cxn modelId="{6C8B8188-6EAD-4636-AE1A-F2C567DF8B44}" type="presOf" srcId="{B372CFDE-6384-4D7D-88B4-19605BB6765D}" destId="{38E1A56C-469C-4DD6-9318-DA39C244004D}" srcOrd="1" destOrd="0" presId="urn:microsoft.com/office/officeart/2005/8/layout/process4"/>
    <dgm:cxn modelId="{F521008D-6416-4FC6-93CA-66F6B3D8B87E}" srcId="{B372CFDE-6384-4D7D-88B4-19605BB6765D}" destId="{30D70FB3-4DEA-440F-9E4B-F801DF45300A}" srcOrd="0" destOrd="0" parTransId="{772CB2DA-F2A7-4A60-98B4-A9C3EEEFD693}" sibTransId="{EF1CE6C0-2263-484C-BF1F-B1316AA97AA1}"/>
    <dgm:cxn modelId="{2CB862A9-673E-4865-BF31-19AA57F0126B}" type="presOf" srcId="{6BA3E35A-5C36-4431-8CA7-2AE5D21701ED}" destId="{74D772DE-6C2F-4AC9-9656-5CBA3C236C6F}" srcOrd="1" destOrd="0" presId="urn:microsoft.com/office/officeart/2005/8/layout/process4"/>
    <dgm:cxn modelId="{307D9ECF-DA69-49DC-B734-3B5389C3BA1A}" type="presOf" srcId="{C0910528-A530-412C-B9E2-08EC6E08DB74}" destId="{C30C5193-7810-44CF-8F19-FDB838868418}" srcOrd="0" destOrd="0" presId="urn:microsoft.com/office/officeart/2005/8/layout/process4"/>
    <dgm:cxn modelId="{044426E2-5E0D-4D9D-9ADC-1073F84EF408}" type="presOf" srcId="{A2DA8E0A-2519-4A26-A7E7-50AFE5A7CD23}" destId="{F9B8824C-FD9A-4299-A4B2-321BC0285444}" srcOrd="0" destOrd="0" presId="urn:microsoft.com/office/officeart/2005/8/layout/process4"/>
    <dgm:cxn modelId="{26B63EE2-2976-4BC6-9E40-5ACFAE4A0A22}" type="presOf" srcId="{40DE847E-F3F0-49E4-BB8C-D4E49955C1F5}" destId="{27FB888A-1483-4951-BC3E-5FD20D61A3BE}" srcOrd="0" destOrd="0" presId="urn:microsoft.com/office/officeart/2005/8/layout/process4"/>
    <dgm:cxn modelId="{305646E4-BEFD-42C9-BDE5-4989C34B94FE}" srcId="{6BA3E35A-5C36-4431-8CA7-2AE5D21701ED}" destId="{E1362D54-A961-41B2-9136-898641C8A449}" srcOrd="1" destOrd="0" parTransId="{CAB712F2-8842-4F63-98D3-E0FC8D7EE402}" sibTransId="{37D06399-4335-4C55-85F8-B1EC7524DD3B}"/>
    <dgm:cxn modelId="{4D79BEE4-947A-440A-85C8-55E6C8BCDC02}" srcId="{C0910528-A530-412C-B9E2-08EC6E08DB74}" destId="{B372CFDE-6384-4D7D-88B4-19605BB6765D}" srcOrd="1" destOrd="0" parTransId="{061BBC55-9619-408A-BC76-F0B0F6ED2455}" sibTransId="{8C15A8EE-1B82-48C4-88BC-0692E6F677E4}"/>
    <dgm:cxn modelId="{AEB626E3-1340-4973-8DDF-927B4C8715CB}" type="presParOf" srcId="{C30C5193-7810-44CF-8F19-FDB838868418}" destId="{4CC050F0-1C99-406B-A186-3004E1682833}" srcOrd="0" destOrd="0" presId="urn:microsoft.com/office/officeart/2005/8/layout/process4"/>
    <dgm:cxn modelId="{A69809C5-A54C-4457-BF04-78DBA73B7E53}" type="presParOf" srcId="{4CC050F0-1C99-406B-A186-3004E1682833}" destId="{64DA3860-5C3B-442D-8FDF-6C1769013537}" srcOrd="0" destOrd="0" presId="urn:microsoft.com/office/officeart/2005/8/layout/process4"/>
    <dgm:cxn modelId="{C39046F7-FEA4-48DB-9EDB-1EC0A7F66D92}" type="presParOf" srcId="{4CC050F0-1C99-406B-A186-3004E1682833}" destId="{38E1A56C-469C-4DD6-9318-DA39C244004D}" srcOrd="1" destOrd="0" presId="urn:microsoft.com/office/officeart/2005/8/layout/process4"/>
    <dgm:cxn modelId="{188480EB-20B5-486E-AE06-960DE3B06678}" type="presParOf" srcId="{4CC050F0-1C99-406B-A186-3004E1682833}" destId="{26C31654-DDDE-4DFD-85B6-B8F8F9235995}" srcOrd="2" destOrd="0" presId="urn:microsoft.com/office/officeart/2005/8/layout/process4"/>
    <dgm:cxn modelId="{048B6C8D-53DC-41E7-89C2-582D3010178C}" type="presParOf" srcId="{26C31654-DDDE-4DFD-85B6-B8F8F9235995}" destId="{D93CE225-4420-42BD-8C9D-A2872A652E28}" srcOrd="0" destOrd="0" presId="urn:microsoft.com/office/officeart/2005/8/layout/process4"/>
    <dgm:cxn modelId="{ED5FC4CB-9B8C-41CE-AEC7-7E82CF6F75BC}" type="presParOf" srcId="{26C31654-DDDE-4DFD-85B6-B8F8F9235995}" destId="{626B1D90-BE9B-4251-AADA-930DDEE9C783}" srcOrd="1" destOrd="0" presId="urn:microsoft.com/office/officeart/2005/8/layout/process4"/>
    <dgm:cxn modelId="{EE623B7D-2438-4507-9635-FDCDF4337DE3}" type="presParOf" srcId="{26C31654-DDDE-4DFD-85B6-B8F8F9235995}" destId="{C39A2E5B-5EB4-44E7-81AA-E160D1B97B1F}" srcOrd="2" destOrd="0" presId="urn:microsoft.com/office/officeart/2005/8/layout/process4"/>
    <dgm:cxn modelId="{D85DD459-B7B7-4245-B59D-413719A521A8}" type="presParOf" srcId="{26C31654-DDDE-4DFD-85B6-B8F8F9235995}" destId="{60C2D752-1900-41DB-B932-1B99CD2CE1BA}" srcOrd="3" destOrd="0" presId="urn:microsoft.com/office/officeart/2005/8/layout/process4"/>
    <dgm:cxn modelId="{AB602C42-1395-4ACA-9421-70B7E4115F63}" type="presParOf" srcId="{C30C5193-7810-44CF-8F19-FDB838868418}" destId="{DAD7DD22-A656-4A44-8885-5F791E6773D1}" srcOrd="1" destOrd="0" presId="urn:microsoft.com/office/officeart/2005/8/layout/process4"/>
    <dgm:cxn modelId="{42CBEA95-88D9-4BCF-B156-793D0DB4AB2D}" type="presParOf" srcId="{C30C5193-7810-44CF-8F19-FDB838868418}" destId="{E0079A4D-A596-45AB-9F5C-323B1241E446}" srcOrd="2" destOrd="0" presId="urn:microsoft.com/office/officeart/2005/8/layout/process4"/>
    <dgm:cxn modelId="{C687E106-92B4-4106-BEFE-6387C76715E2}" type="presParOf" srcId="{E0079A4D-A596-45AB-9F5C-323B1241E446}" destId="{88B20F50-BDF1-4716-91DB-DF92D7FBADE3}" srcOrd="0" destOrd="0" presId="urn:microsoft.com/office/officeart/2005/8/layout/process4"/>
    <dgm:cxn modelId="{59F3889C-0E59-4A90-B239-754D78512B9B}" type="presParOf" srcId="{E0079A4D-A596-45AB-9F5C-323B1241E446}" destId="{74D772DE-6C2F-4AC9-9656-5CBA3C236C6F}" srcOrd="1" destOrd="0" presId="urn:microsoft.com/office/officeart/2005/8/layout/process4"/>
    <dgm:cxn modelId="{B710A6FB-CC39-4BED-ACB9-AA76C95DB5FE}" type="presParOf" srcId="{E0079A4D-A596-45AB-9F5C-323B1241E446}" destId="{CB582037-E6E1-40D0-98D0-AF90E1F90A15}" srcOrd="2" destOrd="0" presId="urn:microsoft.com/office/officeart/2005/8/layout/process4"/>
    <dgm:cxn modelId="{2A859F41-5F33-40AF-946C-67D2D32DB1F6}" type="presParOf" srcId="{CB582037-E6E1-40D0-98D0-AF90E1F90A15}" destId="{27FB888A-1483-4951-BC3E-5FD20D61A3BE}" srcOrd="0" destOrd="0" presId="urn:microsoft.com/office/officeart/2005/8/layout/process4"/>
    <dgm:cxn modelId="{861CD4B8-134B-4505-888E-4B7487C3B37E}" type="presParOf" srcId="{CB582037-E6E1-40D0-98D0-AF90E1F90A15}" destId="{9B197C11-3A4A-42DB-A35D-3BEF1049A06D}" srcOrd="1" destOrd="0" presId="urn:microsoft.com/office/officeart/2005/8/layout/process4"/>
    <dgm:cxn modelId="{DD7F6ECB-FE27-485A-9B28-5ED483132536}" type="presParOf" srcId="{CB582037-E6E1-40D0-98D0-AF90E1F90A15}" destId="{F9B8824C-FD9A-4299-A4B2-321BC028544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94538A-298B-4796-A7DC-56916E43010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</dgm:pt>
    <dgm:pt modelId="{65CD1220-32BB-42A4-AAE5-BE08004260B9}">
      <dgm:prSet phldrT="[Tekst]" custT="1"/>
      <dgm:spPr/>
      <dgm:t>
        <a:bodyPr/>
        <a:lstStyle/>
        <a:p>
          <a:r>
            <a:rPr lang="pl-PL" sz="1400" dirty="0">
              <a:latin typeface="+mj-lt"/>
            </a:rPr>
            <a:t>165 </a:t>
          </a:r>
          <a:r>
            <a:rPr lang="pl-PL" sz="1400" dirty="0" err="1">
              <a:latin typeface="+mj-lt"/>
            </a:rPr>
            <a:t>collected</a:t>
          </a:r>
          <a:r>
            <a:rPr lang="pl-PL" sz="1400" dirty="0">
              <a:latin typeface="+mj-lt"/>
            </a:rPr>
            <a:t>: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64 </a:t>
          </a:r>
          <a:r>
            <a:rPr lang="pl-PL" sz="1400" dirty="0" err="1">
              <a:latin typeface="+mj-lt"/>
            </a:rPr>
            <a:t>Polish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40 </a:t>
          </a:r>
          <a:r>
            <a:rPr lang="pl-PL" sz="1400" dirty="0" err="1">
              <a:latin typeface="+mj-lt"/>
            </a:rPr>
            <a:t>Hungarian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36 </a:t>
          </a:r>
          <a:r>
            <a:rPr lang="pl-PL" sz="1400" dirty="0" err="1">
              <a:latin typeface="+mj-lt"/>
            </a:rPr>
            <a:t>Slovak</a:t>
          </a:r>
          <a:br>
            <a:rPr lang="pl-PL" sz="1400" dirty="0">
              <a:latin typeface="+mj-lt"/>
            </a:rPr>
          </a:br>
          <a:r>
            <a:rPr lang="pl-PL" sz="1400" dirty="0">
              <a:latin typeface="+mj-lt"/>
            </a:rPr>
            <a:t>25 Czech</a:t>
          </a:r>
          <a:endParaRPr lang="pl-PL" sz="1400" dirty="0"/>
        </a:p>
      </dgm:t>
    </dgm:pt>
    <dgm:pt modelId="{D5B5E56C-EEBE-4F8F-8993-B18925776CFA}" type="parTrans" cxnId="{45F62348-B6E6-498A-A7B8-248BA9999AE1}">
      <dgm:prSet/>
      <dgm:spPr/>
      <dgm:t>
        <a:bodyPr/>
        <a:lstStyle/>
        <a:p>
          <a:endParaRPr lang="pl-PL"/>
        </a:p>
      </dgm:t>
    </dgm:pt>
    <dgm:pt modelId="{2114D705-D0F5-4C52-826D-0A7E88ED7865}" type="sibTrans" cxnId="{45F62348-B6E6-498A-A7B8-248BA9999AE1}">
      <dgm:prSet/>
      <dgm:spPr/>
      <dgm:t>
        <a:bodyPr/>
        <a:lstStyle/>
        <a:p>
          <a:endParaRPr lang="pl-PL"/>
        </a:p>
      </dgm:t>
    </dgm:pt>
    <dgm:pt modelId="{C0A999B6-A061-4720-849A-38B929C7A86B}">
      <dgm:prSet phldrT="[Tekst]" custT="1"/>
      <dgm:spPr/>
      <dgm:t>
        <a:bodyPr/>
        <a:lstStyle/>
        <a:p>
          <a:r>
            <a:rPr lang="pl-PL" sz="2000" dirty="0">
              <a:latin typeface="+mj-lt"/>
            </a:rPr>
            <a:t>56 </a:t>
          </a:r>
          <a:r>
            <a:rPr lang="pl-PL" sz="2000" dirty="0" err="1">
              <a:latin typeface="+mj-lt"/>
            </a:rPr>
            <a:t>chosen</a:t>
          </a:r>
          <a:r>
            <a:rPr lang="pl-PL" sz="2000" dirty="0">
              <a:latin typeface="+mj-lt"/>
            </a:rPr>
            <a:t>: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27 </a:t>
          </a:r>
          <a:r>
            <a:rPr lang="pl-PL" sz="2000" dirty="0" err="1">
              <a:latin typeface="+mj-lt"/>
            </a:rPr>
            <a:t>Polish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11 </a:t>
          </a:r>
          <a:r>
            <a:rPr lang="pl-PL" sz="2000" dirty="0" err="1">
              <a:latin typeface="+mj-lt"/>
            </a:rPr>
            <a:t>Hungarian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9 </a:t>
          </a:r>
          <a:r>
            <a:rPr lang="pl-PL" sz="2000" dirty="0" err="1">
              <a:latin typeface="+mj-lt"/>
            </a:rPr>
            <a:t>Slovak</a:t>
          </a:r>
          <a:br>
            <a:rPr lang="pl-PL" sz="2000" dirty="0">
              <a:latin typeface="+mj-lt"/>
            </a:rPr>
          </a:br>
          <a:r>
            <a:rPr lang="pl-PL" sz="2000" dirty="0">
              <a:latin typeface="+mj-lt"/>
            </a:rPr>
            <a:t>9 Czech</a:t>
          </a:r>
          <a:endParaRPr lang="pl-PL" sz="2000" dirty="0"/>
        </a:p>
      </dgm:t>
    </dgm:pt>
    <dgm:pt modelId="{DA855567-7471-49C2-BFC8-72471008BC0B}" type="parTrans" cxnId="{DAE5C729-4A26-4F24-B4BC-A5AC92222D10}">
      <dgm:prSet/>
      <dgm:spPr/>
      <dgm:t>
        <a:bodyPr/>
        <a:lstStyle/>
        <a:p>
          <a:endParaRPr lang="pl-PL"/>
        </a:p>
      </dgm:t>
    </dgm:pt>
    <dgm:pt modelId="{589035DB-0BBA-4902-96FA-9415B8B12E54}" type="sibTrans" cxnId="{DAE5C729-4A26-4F24-B4BC-A5AC92222D10}">
      <dgm:prSet/>
      <dgm:spPr/>
      <dgm:t>
        <a:bodyPr/>
        <a:lstStyle/>
        <a:p>
          <a:endParaRPr lang="pl-PL"/>
        </a:p>
      </dgm:t>
    </dgm:pt>
    <dgm:pt modelId="{B9996DD6-A7CF-4D49-B4FC-E442965AC073}" type="pres">
      <dgm:prSet presAssocID="{9794538A-298B-4796-A7DC-56916E43010B}" presName="Name0" presStyleCnt="0">
        <dgm:presLayoutVars>
          <dgm:dir/>
          <dgm:animOne val="branch"/>
          <dgm:animLvl val="lvl"/>
        </dgm:presLayoutVars>
      </dgm:prSet>
      <dgm:spPr/>
    </dgm:pt>
    <dgm:pt modelId="{45C21CE5-8EFE-4A41-818E-44D2DB0ABCCE}" type="pres">
      <dgm:prSet presAssocID="{65CD1220-32BB-42A4-AAE5-BE08004260B9}" presName="chaos" presStyleCnt="0"/>
      <dgm:spPr/>
    </dgm:pt>
    <dgm:pt modelId="{79586119-8659-4531-A8A1-A9CFC5758739}" type="pres">
      <dgm:prSet presAssocID="{65CD1220-32BB-42A4-AAE5-BE08004260B9}" presName="parTx1" presStyleLbl="revTx" presStyleIdx="0" presStyleCnt="1" custLinFactNeighborY="8590"/>
      <dgm:spPr/>
    </dgm:pt>
    <dgm:pt modelId="{8301AD1F-D6E0-46BC-8176-F082FCDB35B4}" type="pres">
      <dgm:prSet presAssocID="{65CD1220-32BB-42A4-AAE5-BE08004260B9}" presName="c1" presStyleLbl="node1" presStyleIdx="0" presStyleCnt="19"/>
      <dgm:spPr/>
    </dgm:pt>
    <dgm:pt modelId="{8914EF12-9C24-4A01-A24E-797B1BCF47FB}" type="pres">
      <dgm:prSet presAssocID="{65CD1220-32BB-42A4-AAE5-BE08004260B9}" presName="c2" presStyleLbl="node1" presStyleIdx="1" presStyleCnt="19"/>
      <dgm:spPr/>
    </dgm:pt>
    <dgm:pt modelId="{E6DDFD41-CBD1-4EFA-A50F-B5000D610E56}" type="pres">
      <dgm:prSet presAssocID="{65CD1220-32BB-42A4-AAE5-BE08004260B9}" presName="c3" presStyleLbl="node1" presStyleIdx="2" presStyleCnt="19"/>
      <dgm:spPr/>
    </dgm:pt>
    <dgm:pt modelId="{B071B4DB-BF1F-4FE0-999F-C31226D14EC2}" type="pres">
      <dgm:prSet presAssocID="{65CD1220-32BB-42A4-AAE5-BE08004260B9}" presName="c4" presStyleLbl="node1" presStyleIdx="3" presStyleCnt="19"/>
      <dgm:spPr/>
    </dgm:pt>
    <dgm:pt modelId="{49CAFBAD-E35F-4C79-B974-21B6B09B6128}" type="pres">
      <dgm:prSet presAssocID="{65CD1220-32BB-42A4-AAE5-BE08004260B9}" presName="c5" presStyleLbl="node1" presStyleIdx="4" presStyleCnt="19"/>
      <dgm:spPr/>
    </dgm:pt>
    <dgm:pt modelId="{7F95A96C-3E25-4C90-B393-DDF619882D5F}" type="pres">
      <dgm:prSet presAssocID="{65CD1220-32BB-42A4-AAE5-BE08004260B9}" presName="c6" presStyleLbl="node1" presStyleIdx="5" presStyleCnt="19"/>
      <dgm:spPr/>
    </dgm:pt>
    <dgm:pt modelId="{AEC99A0D-F5DF-41DD-9B3A-663E9241FEC6}" type="pres">
      <dgm:prSet presAssocID="{65CD1220-32BB-42A4-AAE5-BE08004260B9}" presName="c7" presStyleLbl="node1" presStyleIdx="6" presStyleCnt="19"/>
      <dgm:spPr/>
    </dgm:pt>
    <dgm:pt modelId="{506DB335-84B5-43F5-8990-36814452B702}" type="pres">
      <dgm:prSet presAssocID="{65CD1220-32BB-42A4-AAE5-BE08004260B9}" presName="c8" presStyleLbl="node1" presStyleIdx="7" presStyleCnt="19"/>
      <dgm:spPr/>
    </dgm:pt>
    <dgm:pt modelId="{D5858DB7-1260-44E1-B966-34C9D618CCCA}" type="pres">
      <dgm:prSet presAssocID="{65CD1220-32BB-42A4-AAE5-BE08004260B9}" presName="c9" presStyleLbl="node1" presStyleIdx="8" presStyleCnt="19"/>
      <dgm:spPr/>
    </dgm:pt>
    <dgm:pt modelId="{2166A983-D860-47D5-8481-BF52B517CEB7}" type="pres">
      <dgm:prSet presAssocID="{65CD1220-32BB-42A4-AAE5-BE08004260B9}" presName="c10" presStyleLbl="node1" presStyleIdx="9" presStyleCnt="19"/>
      <dgm:spPr/>
    </dgm:pt>
    <dgm:pt modelId="{3E63C91F-055E-41FB-BF2D-EF18ACC9F1C6}" type="pres">
      <dgm:prSet presAssocID="{65CD1220-32BB-42A4-AAE5-BE08004260B9}" presName="c11" presStyleLbl="node1" presStyleIdx="10" presStyleCnt="19"/>
      <dgm:spPr/>
    </dgm:pt>
    <dgm:pt modelId="{35138450-1E70-4775-953A-68EBE207996B}" type="pres">
      <dgm:prSet presAssocID="{65CD1220-32BB-42A4-AAE5-BE08004260B9}" presName="c12" presStyleLbl="node1" presStyleIdx="11" presStyleCnt="19"/>
      <dgm:spPr/>
    </dgm:pt>
    <dgm:pt modelId="{FCB4E0E3-013F-4548-AFDD-3A294D896E44}" type="pres">
      <dgm:prSet presAssocID="{65CD1220-32BB-42A4-AAE5-BE08004260B9}" presName="c13" presStyleLbl="node1" presStyleIdx="12" presStyleCnt="19"/>
      <dgm:spPr/>
    </dgm:pt>
    <dgm:pt modelId="{C343CEFC-9F23-45D6-B9EB-2DDB9B9ACC77}" type="pres">
      <dgm:prSet presAssocID="{65CD1220-32BB-42A4-AAE5-BE08004260B9}" presName="c14" presStyleLbl="node1" presStyleIdx="13" presStyleCnt="19"/>
      <dgm:spPr/>
    </dgm:pt>
    <dgm:pt modelId="{597ED315-DF85-449D-8A50-7BB135018A66}" type="pres">
      <dgm:prSet presAssocID="{65CD1220-32BB-42A4-AAE5-BE08004260B9}" presName="c15" presStyleLbl="node1" presStyleIdx="14" presStyleCnt="19"/>
      <dgm:spPr/>
    </dgm:pt>
    <dgm:pt modelId="{52B7E37D-0768-4EC5-B813-39A5CF1A3A00}" type="pres">
      <dgm:prSet presAssocID="{65CD1220-32BB-42A4-AAE5-BE08004260B9}" presName="c16" presStyleLbl="node1" presStyleIdx="15" presStyleCnt="19"/>
      <dgm:spPr/>
    </dgm:pt>
    <dgm:pt modelId="{2BEE7D6C-2996-4F0B-82E7-A98610515D70}" type="pres">
      <dgm:prSet presAssocID="{65CD1220-32BB-42A4-AAE5-BE08004260B9}" presName="c17" presStyleLbl="node1" presStyleIdx="16" presStyleCnt="19"/>
      <dgm:spPr/>
    </dgm:pt>
    <dgm:pt modelId="{4BAA8611-3888-446F-82D7-188B76517D8D}" type="pres">
      <dgm:prSet presAssocID="{65CD1220-32BB-42A4-AAE5-BE08004260B9}" presName="c18" presStyleLbl="node1" presStyleIdx="17" presStyleCnt="19"/>
      <dgm:spPr/>
    </dgm:pt>
    <dgm:pt modelId="{DF680C47-6919-4371-AAAA-435CC65142FF}" type="pres">
      <dgm:prSet presAssocID="{2114D705-D0F5-4C52-826D-0A7E88ED7865}" presName="chevronComposite1" presStyleCnt="0"/>
      <dgm:spPr/>
    </dgm:pt>
    <dgm:pt modelId="{333B7492-6F16-48A5-AB2F-470FDE25CA84}" type="pres">
      <dgm:prSet presAssocID="{2114D705-D0F5-4C52-826D-0A7E88ED7865}" presName="chevron1" presStyleLbl="sibTrans2D1" presStyleIdx="0" presStyleCnt="2"/>
      <dgm:spPr/>
    </dgm:pt>
    <dgm:pt modelId="{A7CA633B-8CFD-42B1-9236-4BE5A8AC2143}" type="pres">
      <dgm:prSet presAssocID="{2114D705-D0F5-4C52-826D-0A7E88ED7865}" presName="spChevron1" presStyleCnt="0"/>
      <dgm:spPr/>
    </dgm:pt>
    <dgm:pt modelId="{C35EF61A-F05C-49FA-9864-52CB8A2C50C4}" type="pres">
      <dgm:prSet presAssocID="{2114D705-D0F5-4C52-826D-0A7E88ED7865}" presName="overlap" presStyleCnt="0"/>
      <dgm:spPr/>
    </dgm:pt>
    <dgm:pt modelId="{59BF0DF1-C487-4AEC-911F-DFBC2D877735}" type="pres">
      <dgm:prSet presAssocID="{2114D705-D0F5-4C52-826D-0A7E88ED7865}" presName="chevronComposite2" presStyleCnt="0"/>
      <dgm:spPr/>
    </dgm:pt>
    <dgm:pt modelId="{56F4AF8D-95B5-4B3D-8578-67C64C508CB9}" type="pres">
      <dgm:prSet presAssocID="{2114D705-D0F5-4C52-826D-0A7E88ED7865}" presName="chevron2" presStyleLbl="sibTrans2D1" presStyleIdx="1" presStyleCnt="2"/>
      <dgm:spPr/>
    </dgm:pt>
    <dgm:pt modelId="{A0A04A6E-589C-4534-AC22-D55A5DFBD105}" type="pres">
      <dgm:prSet presAssocID="{2114D705-D0F5-4C52-826D-0A7E88ED7865}" presName="spChevron2" presStyleCnt="0"/>
      <dgm:spPr/>
    </dgm:pt>
    <dgm:pt modelId="{DE01D483-1AF2-4FA5-ABD7-08E2528A740F}" type="pres">
      <dgm:prSet presAssocID="{C0A999B6-A061-4720-849A-38B929C7A86B}" presName="last" presStyleCnt="0"/>
      <dgm:spPr/>
    </dgm:pt>
    <dgm:pt modelId="{822F1618-271C-4086-97F1-568288C743A3}" type="pres">
      <dgm:prSet presAssocID="{C0A999B6-A061-4720-849A-38B929C7A86B}" presName="circleTx" presStyleLbl="node1" presStyleIdx="18" presStyleCnt="19"/>
      <dgm:spPr/>
    </dgm:pt>
    <dgm:pt modelId="{6D4DDB40-65B2-46F8-9C57-71B3208EBF9A}" type="pres">
      <dgm:prSet presAssocID="{C0A999B6-A061-4720-849A-38B929C7A86B}" presName="spN" presStyleCnt="0"/>
      <dgm:spPr/>
    </dgm:pt>
  </dgm:ptLst>
  <dgm:cxnLst>
    <dgm:cxn modelId="{DAE5C729-4A26-4F24-B4BC-A5AC92222D10}" srcId="{9794538A-298B-4796-A7DC-56916E43010B}" destId="{C0A999B6-A061-4720-849A-38B929C7A86B}" srcOrd="1" destOrd="0" parTransId="{DA855567-7471-49C2-BFC8-72471008BC0B}" sibTransId="{589035DB-0BBA-4902-96FA-9415B8B12E54}"/>
    <dgm:cxn modelId="{45F62348-B6E6-498A-A7B8-248BA9999AE1}" srcId="{9794538A-298B-4796-A7DC-56916E43010B}" destId="{65CD1220-32BB-42A4-AAE5-BE08004260B9}" srcOrd="0" destOrd="0" parTransId="{D5B5E56C-EEBE-4F8F-8993-B18925776CFA}" sibTransId="{2114D705-D0F5-4C52-826D-0A7E88ED7865}"/>
    <dgm:cxn modelId="{A041046E-F868-4AA3-B049-D33CD7F6414F}" type="presOf" srcId="{9794538A-298B-4796-A7DC-56916E43010B}" destId="{B9996DD6-A7CF-4D49-B4FC-E442965AC073}" srcOrd="0" destOrd="0" presId="urn:microsoft.com/office/officeart/2009/3/layout/RandomtoResultProcess"/>
    <dgm:cxn modelId="{13C03EE8-7F3E-4C74-A6EE-2A3FFBEA3A24}" type="presOf" srcId="{65CD1220-32BB-42A4-AAE5-BE08004260B9}" destId="{79586119-8659-4531-A8A1-A9CFC5758739}" srcOrd="0" destOrd="0" presId="urn:microsoft.com/office/officeart/2009/3/layout/RandomtoResultProcess"/>
    <dgm:cxn modelId="{1F785BFB-1231-4378-83DA-D02CBD1C1CBD}" type="presOf" srcId="{C0A999B6-A061-4720-849A-38B929C7A86B}" destId="{822F1618-271C-4086-97F1-568288C743A3}" srcOrd="0" destOrd="0" presId="urn:microsoft.com/office/officeart/2009/3/layout/RandomtoResultProcess"/>
    <dgm:cxn modelId="{3A68F545-82FB-4347-ABF4-542437EBB168}" type="presParOf" srcId="{B9996DD6-A7CF-4D49-B4FC-E442965AC073}" destId="{45C21CE5-8EFE-4A41-818E-44D2DB0ABCCE}" srcOrd="0" destOrd="0" presId="urn:microsoft.com/office/officeart/2009/3/layout/RandomtoResultProcess"/>
    <dgm:cxn modelId="{D4CA3776-CEDF-4AF7-A739-11F1DE719579}" type="presParOf" srcId="{45C21CE5-8EFE-4A41-818E-44D2DB0ABCCE}" destId="{79586119-8659-4531-A8A1-A9CFC5758739}" srcOrd="0" destOrd="0" presId="urn:microsoft.com/office/officeart/2009/3/layout/RandomtoResultProcess"/>
    <dgm:cxn modelId="{4700C539-0964-43C8-A4C8-7D9F6F57DE41}" type="presParOf" srcId="{45C21CE5-8EFE-4A41-818E-44D2DB0ABCCE}" destId="{8301AD1F-D6E0-46BC-8176-F082FCDB35B4}" srcOrd="1" destOrd="0" presId="urn:microsoft.com/office/officeart/2009/3/layout/RandomtoResultProcess"/>
    <dgm:cxn modelId="{2935FC7E-3506-41A2-80FD-64FB0CCB4B00}" type="presParOf" srcId="{45C21CE5-8EFE-4A41-818E-44D2DB0ABCCE}" destId="{8914EF12-9C24-4A01-A24E-797B1BCF47FB}" srcOrd="2" destOrd="0" presId="urn:microsoft.com/office/officeart/2009/3/layout/RandomtoResultProcess"/>
    <dgm:cxn modelId="{2818468E-5EEB-46D9-B126-D35939035E27}" type="presParOf" srcId="{45C21CE5-8EFE-4A41-818E-44D2DB0ABCCE}" destId="{E6DDFD41-CBD1-4EFA-A50F-B5000D610E56}" srcOrd="3" destOrd="0" presId="urn:microsoft.com/office/officeart/2009/3/layout/RandomtoResultProcess"/>
    <dgm:cxn modelId="{A80858F5-5D1F-455E-97BE-A2A75C408D9D}" type="presParOf" srcId="{45C21CE5-8EFE-4A41-818E-44D2DB0ABCCE}" destId="{B071B4DB-BF1F-4FE0-999F-C31226D14EC2}" srcOrd="4" destOrd="0" presId="urn:microsoft.com/office/officeart/2009/3/layout/RandomtoResultProcess"/>
    <dgm:cxn modelId="{6195315C-8785-4B5C-AC60-21E1C31EBEFE}" type="presParOf" srcId="{45C21CE5-8EFE-4A41-818E-44D2DB0ABCCE}" destId="{49CAFBAD-E35F-4C79-B974-21B6B09B6128}" srcOrd="5" destOrd="0" presId="urn:microsoft.com/office/officeart/2009/3/layout/RandomtoResultProcess"/>
    <dgm:cxn modelId="{6F802076-C22A-489D-AB0F-6BAC8D30FB55}" type="presParOf" srcId="{45C21CE5-8EFE-4A41-818E-44D2DB0ABCCE}" destId="{7F95A96C-3E25-4C90-B393-DDF619882D5F}" srcOrd="6" destOrd="0" presId="urn:microsoft.com/office/officeart/2009/3/layout/RandomtoResultProcess"/>
    <dgm:cxn modelId="{FF58A7EC-F121-4C26-AE7D-2771743B94CF}" type="presParOf" srcId="{45C21CE5-8EFE-4A41-818E-44D2DB0ABCCE}" destId="{AEC99A0D-F5DF-41DD-9B3A-663E9241FEC6}" srcOrd="7" destOrd="0" presId="urn:microsoft.com/office/officeart/2009/3/layout/RandomtoResultProcess"/>
    <dgm:cxn modelId="{F92419E3-0B8C-450D-8F5F-EFA122D0EB58}" type="presParOf" srcId="{45C21CE5-8EFE-4A41-818E-44D2DB0ABCCE}" destId="{506DB335-84B5-43F5-8990-36814452B702}" srcOrd="8" destOrd="0" presId="urn:microsoft.com/office/officeart/2009/3/layout/RandomtoResultProcess"/>
    <dgm:cxn modelId="{2DA87384-D8B1-4782-B567-A76A9B950308}" type="presParOf" srcId="{45C21CE5-8EFE-4A41-818E-44D2DB0ABCCE}" destId="{D5858DB7-1260-44E1-B966-34C9D618CCCA}" srcOrd="9" destOrd="0" presId="urn:microsoft.com/office/officeart/2009/3/layout/RandomtoResultProcess"/>
    <dgm:cxn modelId="{A987EE5A-4504-43E2-A4C2-5952614C2579}" type="presParOf" srcId="{45C21CE5-8EFE-4A41-818E-44D2DB0ABCCE}" destId="{2166A983-D860-47D5-8481-BF52B517CEB7}" srcOrd="10" destOrd="0" presId="urn:microsoft.com/office/officeart/2009/3/layout/RandomtoResultProcess"/>
    <dgm:cxn modelId="{A8676CC5-C093-4170-A8D1-EFB916E6F0DE}" type="presParOf" srcId="{45C21CE5-8EFE-4A41-818E-44D2DB0ABCCE}" destId="{3E63C91F-055E-41FB-BF2D-EF18ACC9F1C6}" srcOrd="11" destOrd="0" presId="urn:microsoft.com/office/officeart/2009/3/layout/RandomtoResultProcess"/>
    <dgm:cxn modelId="{937475C3-4909-4922-B8D6-9590E87E0045}" type="presParOf" srcId="{45C21CE5-8EFE-4A41-818E-44D2DB0ABCCE}" destId="{35138450-1E70-4775-953A-68EBE207996B}" srcOrd="12" destOrd="0" presId="urn:microsoft.com/office/officeart/2009/3/layout/RandomtoResultProcess"/>
    <dgm:cxn modelId="{ED1CFC2F-1014-467C-9A86-3237A11EF9B8}" type="presParOf" srcId="{45C21CE5-8EFE-4A41-818E-44D2DB0ABCCE}" destId="{FCB4E0E3-013F-4548-AFDD-3A294D896E44}" srcOrd="13" destOrd="0" presId="urn:microsoft.com/office/officeart/2009/3/layout/RandomtoResultProcess"/>
    <dgm:cxn modelId="{84F81BCA-7E42-4614-9D63-CD6B21A43B0C}" type="presParOf" srcId="{45C21CE5-8EFE-4A41-818E-44D2DB0ABCCE}" destId="{C343CEFC-9F23-45D6-B9EB-2DDB9B9ACC77}" srcOrd="14" destOrd="0" presId="urn:microsoft.com/office/officeart/2009/3/layout/RandomtoResultProcess"/>
    <dgm:cxn modelId="{505A7BD4-B197-4939-B9B8-1A24E2A9B7E1}" type="presParOf" srcId="{45C21CE5-8EFE-4A41-818E-44D2DB0ABCCE}" destId="{597ED315-DF85-449D-8A50-7BB135018A66}" srcOrd="15" destOrd="0" presId="urn:microsoft.com/office/officeart/2009/3/layout/RandomtoResultProcess"/>
    <dgm:cxn modelId="{64B664E9-64AC-4499-B83B-8E87C8D40EFC}" type="presParOf" srcId="{45C21CE5-8EFE-4A41-818E-44D2DB0ABCCE}" destId="{52B7E37D-0768-4EC5-B813-39A5CF1A3A00}" srcOrd="16" destOrd="0" presId="urn:microsoft.com/office/officeart/2009/3/layout/RandomtoResultProcess"/>
    <dgm:cxn modelId="{78CC6C14-0368-4C25-9314-84D5CBCD4EDA}" type="presParOf" srcId="{45C21CE5-8EFE-4A41-818E-44D2DB0ABCCE}" destId="{2BEE7D6C-2996-4F0B-82E7-A98610515D70}" srcOrd="17" destOrd="0" presId="urn:microsoft.com/office/officeart/2009/3/layout/RandomtoResultProcess"/>
    <dgm:cxn modelId="{D400D006-0BF8-46CF-A380-8F23AFAE5B9F}" type="presParOf" srcId="{45C21CE5-8EFE-4A41-818E-44D2DB0ABCCE}" destId="{4BAA8611-3888-446F-82D7-188B76517D8D}" srcOrd="18" destOrd="0" presId="urn:microsoft.com/office/officeart/2009/3/layout/RandomtoResultProcess"/>
    <dgm:cxn modelId="{2C0EF48E-293D-4757-AF2C-1D15E1C54361}" type="presParOf" srcId="{B9996DD6-A7CF-4D49-B4FC-E442965AC073}" destId="{DF680C47-6919-4371-AAAA-435CC65142FF}" srcOrd="1" destOrd="0" presId="urn:microsoft.com/office/officeart/2009/3/layout/RandomtoResultProcess"/>
    <dgm:cxn modelId="{B5790DCF-4554-4BA8-9EAD-E32E84B7F4DB}" type="presParOf" srcId="{DF680C47-6919-4371-AAAA-435CC65142FF}" destId="{333B7492-6F16-48A5-AB2F-470FDE25CA84}" srcOrd="0" destOrd="0" presId="urn:microsoft.com/office/officeart/2009/3/layout/RandomtoResultProcess"/>
    <dgm:cxn modelId="{815DBE75-DA98-4D79-AC62-23F3F9B268EC}" type="presParOf" srcId="{DF680C47-6919-4371-AAAA-435CC65142FF}" destId="{A7CA633B-8CFD-42B1-9236-4BE5A8AC2143}" srcOrd="1" destOrd="0" presId="urn:microsoft.com/office/officeart/2009/3/layout/RandomtoResultProcess"/>
    <dgm:cxn modelId="{3BBBCDD5-6D9B-4EC4-A98D-A8963243377C}" type="presParOf" srcId="{B9996DD6-A7CF-4D49-B4FC-E442965AC073}" destId="{C35EF61A-F05C-49FA-9864-52CB8A2C50C4}" srcOrd="2" destOrd="0" presId="urn:microsoft.com/office/officeart/2009/3/layout/RandomtoResultProcess"/>
    <dgm:cxn modelId="{5B0788FA-B008-4F08-9382-CCD122702C1F}" type="presParOf" srcId="{B9996DD6-A7CF-4D49-B4FC-E442965AC073}" destId="{59BF0DF1-C487-4AEC-911F-DFBC2D877735}" srcOrd="3" destOrd="0" presId="urn:microsoft.com/office/officeart/2009/3/layout/RandomtoResultProcess"/>
    <dgm:cxn modelId="{BD6A92E9-C3E8-4E1C-8FA0-8DEE5B046BE5}" type="presParOf" srcId="{59BF0DF1-C487-4AEC-911F-DFBC2D877735}" destId="{56F4AF8D-95B5-4B3D-8578-67C64C508CB9}" srcOrd="0" destOrd="0" presId="urn:microsoft.com/office/officeart/2009/3/layout/RandomtoResultProcess"/>
    <dgm:cxn modelId="{EED2C5A4-51E6-42AD-92B6-502B40E08578}" type="presParOf" srcId="{59BF0DF1-C487-4AEC-911F-DFBC2D877735}" destId="{A0A04A6E-589C-4534-AC22-D55A5DFBD105}" srcOrd="1" destOrd="0" presId="urn:microsoft.com/office/officeart/2009/3/layout/RandomtoResultProcess"/>
    <dgm:cxn modelId="{5533748D-82C4-4EBD-9C8C-7564A17A186D}" type="presParOf" srcId="{B9996DD6-A7CF-4D49-B4FC-E442965AC073}" destId="{DE01D483-1AF2-4FA5-ABD7-08E2528A740F}" srcOrd="4" destOrd="0" presId="urn:microsoft.com/office/officeart/2009/3/layout/RandomtoResultProcess"/>
    <dgm:cxn modelId="{F1FDE461-1E0E-420D-A975-4E6C15C2EC1F}" type="presParOf" srcId="{DE01D483-1AF2-4FA5-ABD7-08E2528A740F}" destId="{822F1618-271C-4086-97F1-568288C743A3}" srcOrd="0" destOrd="0" presId="urn:microsoft.com/office/officeart/2009/3/layout/RandomtoResultProcess"/>
    <dgm:cxn modelId="{4257421E-45A4-4F33-9DE7-EB4EF22BC1A4}" type="presParOf" srcId="{DE01D483-1AF2-4FA5-ABD7-08E2528A740F}" destId="{6D4DDB40-65B2-46F8-9C57-71B3208EBF9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2AF08-D4B5-4D80-95EE-2A0A06F76343}">
      <dsp:nvSpPr>
        <dsp:cNvPr id="0" name=""/>
        <dsp:cNvSpPr/>
      </dsp:nvSpPr>
      <dsp:spPr>
        <a:xfrm rot="10800000">
          <a:off x="2059741" y="221"/>
          <a:ext cx="6960716" cy="122591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Michał Wolański, 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PhD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, Project Manager</a:t>
          </a:r>
          <a:br>
            <a:rPr lang="pl-PL" sz="1600" kern="1200" dirty="0">
              <a:solidFill>
                <a:schemeClr val="tx1"/>
              </a:solidFill>
              <a:latin typeface="+mj-lt"/>
            </a:rPr>
          </a:br>
          <a:r>
            <a:rPr lang="pl-PL" sz="1600" kern="1200" dirty="0">
              <a:solidFill>
                <a:schemeClr val="tx1"/>
              </a:solidFill>
              <a:latin typeface="+mj-lt"/>
            </a:rPr>
            <a:t>Wolański sp. z o.o., </a:t>
          </a:r>
          <a:r>
            <a:rPr lang="pl-PL" sz="1600" kern="1200" dirty="0" err="1">
              <a:solidFill>
                <a:schemeClr val="tx1"/>
              </a:solidFill>
              <a:latin typeface="+mj-lt"/>
            </a:rPr>
            <a:t>Warsaw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School of </a:t>
          </a:r>
          <a:r>
            <a:rPr lang="pl-PL" sz="1600" kern="1200" dirty="0" err="1">
              <a:solidFill>
                <a:schemeClr val="tx1"/>
              </a:solidFill>
              <a:latin typeface="+mj-lt"/>
            </a:rPr>
            <a:t>Economics</a:t>
          </a:r>
          <a:endParaRPr lang="pl-PL" sz="16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specialize</a:t>
          </a:r>
          <a:r>
            <a:rPr lang="pl-PL" sz="1400" kern="1200" dirty="0">
              <a:solidFill>
                <a:schemeClr val="tx1"/>
              </a:solidFill>
            </a:rPr>
            <a:t>d</a:t>
          </a:r>
          <a:r>
            <a:rPr lang="en-US" sz="1400" kern="1200" dirty="0">
              <a:solidFill>
                <a:schemeClr val="tx1"/>
              </a:solidFill>
            </a:rPr>
            <a:t> in sustainable urban mobility, economics of transport, rail transport, rural transport, as well as evaluation and EU funds</a:t>
          </a:r>
          <a:endParaRPr lang="pl-PL" sz="1400" kern="1200" dirty="0">
            <a:solidFill>
              <a:schemeClr val="tx1"/>
            </a:solidFill>
          </a:endParaRPr>
        </a:p>
      </dsp:txBody>
      <dsp:txXfrm rot="10800000">
        <a:off x="2366219" y="221"/>
        <a:ext cx="6654238" cy="1225914"/>
      </dsp:txXfrm>
    </dsp:sp>
    <dsp:sp modelId="{BF925888-9D56-4564-A272-972FB34E2C2E}">
      <dsp:nvSpPr>
        <dsp:cNvPr id="0" name=""/>
        <dsp:cNvSpPr/>
      </dsp:nvSpPr>
      <dsp:spPr>
        <a:xfrm>
          <a:off x="1446784" y="221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D10710-A47F-41E1-83D0-34700C4333DE}">
      <dsp:nvSpPr>
        <dsp:cNvPr id="0" name=""/>
        <dsp:cNvSpPr/>
      </dsp:nvSpPr>
      <dsp:spPr>
        <a:xfrm rot="10800000">
          <a:off x="2059741" y="1592080"/>
          <a:ext cx="6960716" cy="1225914"/>
        </a:xfrm>
        <a:prstGeom prst="homePlate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  <a:latin typeface="+mj-lt"/>
            </a:rPr>
            <a:t>Anna Borowczak, </a:t>
          </a:r>
          <a:r>
            <a:rPr lang="pl-PL" sz="1800" kern="1200" dirty="0" err="1">
              <a:solidFill>
                <a:schemeClr val="bg1"/>
              </a:solidFill>
              <a:latin typeface="+mj-lt"/>
            </a:rPr>
            <a:t>PhD</a:t>
          </a:r>
          <a:br>
            <a:rPr lang="pl-PL" sz="1800" kern="1200" dirty="0">
              <a:solidFill>
                <a:schemeClr val="bg1"/>
              </a:solidFill>
              <a:latin typeface="+mj-lt"/>
            </a:rPr>
          </a:br>
          <a:r>
            <a:rPr lang="pl-PL" sz="1600" kern="1200" dirty="0">
              <a:solidFill>
                <a:schemeClr val="bg1"/>
              </a:solidFill>
              <a:latin typeface="+mj-lt"/>
            </a:rPr>
            <a:t>EGO S.C., UAM Poznań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deals with public affairs and socio-economic development, including the impact of EU policies </a:t>
          </a:r>
          <a:endParaRPr lang="pl-PL" sz="1400" kern="1200" dirty="0">
            <a:solidFill>
              <a:schemeClr val="bg1"/>
            </a:solidFill>
          </a:endParaRPr>
        </a:p>
      </dsp:txBody>
      <dsp:txXfrm rot="10800000">
        <a:off x="2366219" y="1592080"/>
        <a:ext cx="6654238" cy="1225914"/>
      </dsp:txXfrm>
    </dsp:sp>
    <dsp:sp modelId="{EE6A52FC-3262-42A5-8B61-7A835F5435F0}">
      <dsp:nvSpPr>
        <dsp:cNvPr id="0" name=""/>
        <dsp:cNvSpPr/>
      </dsp:nvSpPr>
      <dsp:spPr>
        <a:xfrm>
          <a:off x="1446784" y="1592080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F2306C-27B2-42D1-BC2A-98619CF50A0D}">
      <dsp:nvSpPr>
        <dsp:cNvPr id="0" name=""/>
        <dsp:cNvSpPr/>
      </dsp:nvSpPr>
      <dsp:spPr>
        <a:xfrm rot="10800000">
          <a:off x="2059741" y="3183939"/>
          <a:ext cx="6960716" cy="1225914"/>
        </a:xfrm>
        <a:prstGeom prst="homePlate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0594" tIns="68580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  <a:latin typeface="+mj-lt"/>
            </a:rPr>
            <a:t>Paulina Kozłowska</a:t>
          </a:r>
          <a:br>
            <a:rPr lang="pl-PL" sz="1800" kern="1200" dirty="0">
              <a:solidFill>
                <a:schemeClr val="bg1"/>
              </a:solidFill>
              <a:latin typeface="+mj-lt"/>
            </a:rPr>
          </a:br>
          <a:r>
            <a:rPr lang="pl-PL" sz="1600" kern="1200" dirty="0">
              <a:solidFill>
                <a:schemeClr val="bg1"/>
              </a:solidFill>
              <a:latin typeface="+mj-lt"/>
            </a:rPr>
            <a:t>Wolański sp. z o.o. </a:t>
          </a:r>
          <a:endParaRPr lang="pl-PL" sz="16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analyst and project manager, expert in quantitative and qualitative methods </a:t>
          </a:r>
          <a:endParaRPr lang="pl-PL" sz="1400" kern="1200" dirty="0">
            <a:solidFill>
              <a:schemeClr val="bg1"/>
            </a:solidFill>
          </a:endParaRPr>
        </a:p>
      </dsp:txBody>
      <dsp:txXfrm rot="10800000">
        <a:off x="2366219" y="3183939"/>
        <a:ext cx="6654238" cy="1225914"/>
      </dsp:txXfrm>
    </dsp:sp>
    <dsp:sp modelId="{F886D2F4-97AB-421D-AFA4-30DD0EB57ED9}">
      <dsp:nvSpPr>
        <dsp:cNvPr id="0" name=""/>
        <dsp:cNvSpPr/>
      </dsp:nvSpPr>
      <dsp:spPr>
        <a:xfrm>
          <a:off x="1446784" y="3183939"/>
          <a:ext cx="1225914" cy="1225914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6F5C7-1FC3-4F24-B471-A9F96195297C}">
      <dsp:nvSpPr>
        <dsp:cNvPr id="0" name=""/>
        <dsp:cNvSpPr/>
      </dsp:nvSpPr>
      <dsp:spPr>
        <a:xfrm>
          <a:off x="2258" y="240385"/>
          <a:ext cx="1791614" cy="1074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City management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2258" y="240385"/>
        <a:ext cx="1791614" cy="1074968"/>
      </dsp:txXfrm>
    </dsp:sp>
    <dsp:sp modelId="{84846294-AC68-4614-9045-B2074D2455FC}">
      <dsp:nvSpPr>
        <dsp:cNvPr id="0" name=""/>
        <dsp:cNvSpPr/>
      </dsp:nvSpPr>
      <dsp:spPr>
        <a:xfrm>
          <a:off x="1973033" y="240385"/>
          <a:ext cx="1791614" cy="1074968"/>
        </a:xfrm>
        <a:prstGeom prst="rect">
          <a:avLst/>
        </a:prstGeom>
        <a:solidFill>
          <a:schemeClr val="accent2">
            <a:hueOff val="-313725"/>
            <a:satOff val="-11111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Business and </a:t>
          </a:r>
          <a:r>
            <a:rPr lang="pl-PL" sz="1700" b="1" kern="1200" dirty="0" err="1">
              <a:solidFill>
                <a:schemeClr val="tx1"/>
              </a:solidFill>
              <a:latin typeface="+mj-lt"/>
            </a:rPr>
            <a:t>entrepreneurship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1973033" y="240385"/>
        <a:ext cx="1791614" cy="1074968"/>
      </dsp:txXfrm>
    </dsp:sp>
    <dsp:sp modelId="{5C72A602-E8DB-436F-90AE-C890880F279E}">
      <dsp:nvSpPr>
        <dsp:cNvPr id="0" name=""/>
        <dsp:cNvSpPr/>
      </dsp:nvSpPr>
      <dsp:spPr>
        <a:xfrm>
          <a:off x="3943809" y="240385"/>
          <a:ext cx="1791614" cy="1074968"/>
        </a:xfrm>
        <a:prstGeom prst="rect">
          <a:avLst/>
        </a:prstGeom>
        <a:solidFill>
          <a:schemeClr val="accent2">
            <a:hueOff val="-627451"/>
            <a:satOff val="-22222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 err="1">
              <a:solidFill>
                <a:schemeClr val="tx1"/>
              </a:solidFill>
              <a:latin typeface="+mj-lt"/>
            </a:rPr>
            <a:t>Environmental</a:t>
          </a:r>
          <a:r>
            <a:rPr lang="pl-PL" sz="1700" b="1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700" b="1" kern="1200" dirty="0" err="1">
              <a:solidFill>
                <a:schemeClr val="tx1"/>
              </a:solidFill>
              <a:latin typeface="+mj-lt"/>
            </a:rPr>
            <a:t>protection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3943809" y="240385"/>
        <a:ext cx="1791614" cy="1074968"/>
      </dsp:txXfrm>
    </dsp:sp>
    <dsp:sp modelId="{640D9883-8CEE-4E59-ADD5-77DA7A367B3C}">
      <dsp:nvSpPr>
        <dsp:cNvPr id="0" name=""/>
        <dsp:cNvSpPr/>
      </dsp:nvSpPr>
      <dsp:spPr>
        <a:xfrm>
          <a:off x="5914584" y="240385"/>
          <a:ext cx="1791614" cy="1074968"/>
        </a:xfrm>
        <a:prstGeom prst="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/>
              </a:solidFill>
              <a:latin typeface="+mj-lt"/>
            </a:rPr>
            <a:t>Healthcare</a:t>
          </a: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>
        <a:off x="5914584" y="240385"/>
        <a:ext cx="1791614" cy="1074968"/>
      </dsp:txXfrm>
    </dsp:sp>
    <dsp:sp modelId="{BB3D9E1C-03C0-475F-A228-8979BBD22208}">
      <dsp:nvSpPr>
        <dsp:cNvPr id="0" name=""/>
        <dsp:cNvSpPr/>
      </dsp:nvSpPr>
      <dsp:spPr>
        <a:xfrm>
          <a:off x="2258" y="1494515"/>
          <a:ext cx="1791614" cy="1074968"/>
        </a:xfrm>
        <a:prstGeom prst="rect">
          <a:avLst/>
        </a:prstGeom>
        <a:solidFill>
          <a:schemeClr val="accent2">
            <a:hueOff val="-1254902"/>
            <a:satOff val="-44444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Transport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2258" y="1494515"/>
        <a:ext cx="1791614" cy="1074968"/>
      </dsp:txXfrm>
    </dsp:sp>
    <dsp:sp modelId="{AC5111E5-71DA-4EE2-9551-4D7CDD3A0F62}">
      <dsp:nvSpPr>
        <dsp:cNvPr id="0" name=""/>
        <dsp:cNvSpPr/>
      </dsp:nvSpPr>
      <dsp:spPr>
        <a:xfrm>
          <a:off x="1973033" y="1494515"/>
          <a:ext cx="1791614" cy="1074968"/>
        </a:xfrm>
        <a:prstGeom prst="rect">
          <a:avLst/>
        </a:prstGeom>
        <a:solidFill>
          <a:schemeClr val="accent2">
            <a:hueOff val="-1568627"/>
            <a:satOff val="-55556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Energy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1973033" y="1494515"/>
        <a:ext cx="1791614" cy="1074968"/>
      </dsp:txXfrm>
    </dsp:sp>
    <dsp:sp modelId="{C34B3972-C97A-4E5A-9706-05EC9D2B7028}">
      <dsp:nvSpPr>
        <dsp:cNvPr id="0" name=""/>
        <dsp:cNvSpPr/>
      </dsp:nvSpPr>
      <dsp:spPr>
        <a:xfrm>
          <a:off x="3943809" y="1494515"/>
          <a:ext cx="1791614" cy="1074968"/>
        </a:xfrm>
        <a:prstGeom prst="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Science and </a:t>
          </a:r>
          <a:r>
            <a:rPr lang="pl-PL" sz="1700" b="1" kern="1200" dirty="0" err="1">
              <a:solidFill>
                <a:schemeClr val="bg1"/>
              </a:solidFill>
              <a:latin typeface="+mj-lt"/>
            </a:rPr>
            <a:t>education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3943809" y="1494515"/>
        <a:ext cx="1791614" cy="1074968"/>
      </dsp:txXfrm>
    </dsp:sp>
    <dsp:sp modelId="{97A1DAC9-5F2F-4122-8685-0032FC43EDB4}">
      <dsp:nvSpPr>
        <dsp:cNvPr id="0" name=""/>
        <dsp:cNvSpPr/>
      </dsp:nvSpPr>
      <dsp:spPr>
        <a:xfrm>
          <a:off x="5914584" y="1494515"/>
          <a:ext cx="1791614" cy="1074968"/>
        </a:xfrm>
        <a:prstGeom prst="rect">
          <a:avLst/>
        </a:prstGeom>
        <a:solidFill>
          <a:schemeClr val="accent2">
            <a:hueOff val="-2196078"/>
            <a:satOff val="-77778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 err="1">
              <a:solidFill>
                <a:schemeClr val="bg1"/>
              </a:solidFill>
              <a:latin typeface="+mj-lt"/>
            </a:rPr>
            <a:t>Tourism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5914584" y="1494515"/>
        <a:ext cx="1791614" cy="1074968"/>
      </dsp:txXfrm>
    </dsp:sp>
    <dsp:sp modelId="{27EDA072-2B7A-487A-981A-ACB8474D3E90}">
      <dsp:nvSpPr>
        <dsp:cNvPr id="0" name=""/>
        <dsp:cNvSpPr/>
      </dsp:nvSpPr>
      <dsp:spPr>
        <a:xfrm>
          <a:off x="1973033" y="2748645"/>
          <a:ext cx="1791614" cy="1074968"/>
        </a:xfrm>
        <a:prstGeom prst="rect">
          <a:avLst/>
        </a:prstGeom>
        <a:solidFill>
          <a:schemeClr val="accent2">
            <a:hueOff val="-2509804"/>
            <a:satOff val="-88889"/>
            <a:lumOff val="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 err="1">
              <a:solidFill>
                <a:schemeClr val="bg1"/>
              </a:solidFill>
              <a:latin typeface="+mj-lt"/>
            </a:rPr>
            <a:t>Culture</a:t>
          </a:r>
          <a:r>
            <a:rPr lang="pl-PL" sz="1700" b="1" kern="1200" dirty="0">
              <a:solidFill>
                <a:schemeClr val="bg1"/>
              </a:solidFill>
              <a:latin typeface="+mj-lt"/>
            </a:rPr>
            <a:t> and </a:t>
          </a:r>
          <a:r>
            <a:rPr lang="pl-PL" sz="1700" b="1" kern="1200" dirty="0" err="1">
              <a:solidFill>
                <a:schemeClr val="bg1"/>
              </a:solidFill>
              <a:latin typeface="+mj-lt"/>
            </a:rPr>
            <a:t>activation</a:t>
          </a:r>
          <a:r>
            <a:rPr lang="pl-PL" sz="1700" b="1" kern="1200" dirty="0">
              <a:solidFill>
                <a:schemeClr val="bg1"/>
              </a:solidFill>
              <a:latin typeface="+mj-lt"/>
            </a:rPr>
            <a:t> of </a:t>
          </a:r>
          <a:r>
            <a:rPr lang="pl-PL" sz="1700" b="1" kern="1200" dirty="0" err="1">
              <a:solidFill>
                <a:schemeClr val="bg1"/>
              </a:solidFill>
              <a:latin typeface="+mj-lt"/>
            </a:rPr>
            <a:t>inhabitants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1973033" y="2748645"/>
        <a:ext cx="1791614" cy="1074968"/>
      </dsp:txXfrm>
    </dsp:sp>
    <dsp:sp modelId="{1183CA4F-B978-46D4-BD07-7BF21AA496C6}">
      <dsp:nvSpPr>
        <dsp:cNvPr id="0" name=""/>
        <dsp:cNvSpPr/>
      </dsp:nvSpPr>
      <dsp:spPr>
        <a:xfrm>
          <a:off x="3943809" y="2748645"/>
          <a:ext cx="1791614" cy="1074968"/>
        </a:xfrm>
        <a:prstGeom prst="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bg1"/>
              </a:solidFill>
              <a:latin typeface="+mj-lt"/>
            </a:rPr>
            <a:t>Waste, </a:t>
          </a:r>
          <a:r>
            <a:rPr lang="pl-PL" sz="1700" b="1" kern="1200" dirty="0" err="1">
              <a:solidFill>
                <a:schemeClr val="bg1"/>
              </a:solidFill>
              <a:latin typeface="+mj-lt"/>
            </a:rPr>
            <a:t>water</a:t>
          </a:r>
          <a:r>
            <a:rPr lang="pl-PL" sz="1700" b="1" kern="1200" dirty="0">
              <a:solidFill>
                <a:schemeClr val="bg1"/>
              </a:solidFill>
              <a:latin typeface="+mj-lt"/>
            </a:rPr>
            <a:t> and </a:t>
          </a:r>
          <a:r>
            <a:rPr lang="pl-PL" sz="1700" b="1" kern="1200" dirty="0" err="1">
              <a:solidFill>
                <a:schemeClr val="bg1"/>
              </a:solidFill>
              <a:latin typeface="+mj-lt"/>
            </a:rPr>
            <a:t>sewage</a:t>
          </a:r>
          <a:r>
            <a:rPr lang="pl-PL" sz="1700" b="1" kern="1200" dirty="0">
              <a:solidFill>
                <a:schemeClr val="bg1"/>
              </a:solidFill>
              <a:latin typeface="+mj-lt"/>
            </a:rPr>
            <a:t> management</a:t>
          </a:r>
          <a:endParaRPr lang="pl-PL" sz="1700" kern="1200" dirty="0">
            <a:solidFill>
              <a:schemeClr val="bg1"/>
            </a:solidFill>
            <a:latin typeface="+mj-lt"/>
          </a:endParaRPr>
        </a:p>
      </dsp:txBody>
      <dsp:txXfrm>
        <a:off x="3943809" y="2748645"/>
        <a:ext cx="1791614" cy="1074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4237-B7D8-44C4-85C6-225E2C4E42AF}">
      <dsp:nvSpPr>
        <dsp:cNvPr id="0" name=""/>
        <dsp:cNvSpPr/>
      </dsp:nvSpPr>
      <dsp:spPr>
        <a:xfrm>
          <a:off x="0" y="539027"/>
          <a:ext cx="7930393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j-lt"/>
            </a:rPr>
            <a:t>Solutions based on detectors and data collect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ion</a:t>
          </a:r>
          <a:r>
            <a:rPr lang="en-US" sz="1800" kern="1200" dirty="0">
              <a:solidFill>
                <a:schemeClr val="tx1"/>
              </a:solidFill>
              <a:latin typeface="+mj-lt"/>
            </a:rPr>
            <a:t> in real time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,</a:t>
          </a:r>
          <a:r>
            <a:rPr lang="en-US" sz="1800" kern="1200" dirty="0">
              <a:solidFill>
                <a:schemeClr val="tx1"/>
              </a:solidFill>
              <a:latin typeface="+mj-lt"/>
            </a:rPr>
            <a:t> as well as mobile applications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,</a:t>
          </a:r>
          <a:r>
            <a:rPr lang="en-US" sz="1800" kern="1200" dirty="0">
              <a:solidFill>
                <a:schemeClr val="tx1"/>
              </a:solidFill>
              <a:latin typeface="+mj-lt"/>
            </a:rPr>
            <a:t> dominate </a:t>
          </a:r>
          <a:endParaRPr lang="pl-PL" sz="1800" kern="1200" dirty="0">
            <a:solidFill>
              <a:schemeClr val="tx1"/>
            </a:solidFill>
            <a:latin typeface="+mj-lt"/>
          </a:endParaRPr>
        </a:p>
      </dsp:txBody>
      <dsp:txXfrm>
        <a:off x="34954" y="573981"/>
        <a:ext cx="7860485" cy="646132"/>
      </dsp:txXfrm>
    </dsp:sp>
    <dsp:sp modelId="{3AE22041-ACC7-4492-9971-FDC0F3719B77}">
      <dsp:nvSpPr>
        <dsp:cNvPr id="0" name=""/>
        <dsp:cNvSpPr/>
      </dsp:nvSpPr>
      <dsp:spPr>
        <a:xfrm>
          <a:off x="0" y="1306907"/>
          <a:ext cx="7930393" cy="716040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Only 19 out of 56 projects were supported from public funds</a:t>
          </a:r>
          <a:r>
            <a:rPr lang="pl-PL" sz="1800" kern="1200" dirty="0">
              <a:latin typeface="+mj-lt"/>
            </a:rPr>
            <a:t> </a:t>
          </a:r>
          <a:br>
            <a:rPr lang="pl-PL" sz="1800" kern="1200" dirty="0">
              <a:latin typeface="+mj-lt"/>
            </a:rPr>
          </a:br>
          <a:r>
            <a:rPr lang="en-US" sz="1800" kern="1200" dirty="0">
              <a:latin typeface="+mj-lt"/>
            </a:rPr>
            <a:t>and 13 solutions were co-financed from EU funds </a:t>
          </a:r>
          <a:endParaRPr lang="pl-PL" sz="1800" kern="1200" dirty="0">
            <a:latin typeface="+mj-lt"/>
          </a:endParaRPr>
        </a:p>
      </dsp:txBody>
      <dsp:txXfrm>
        <a:off x="34954" y="1341861"/>
        <a:ext cx="7860485" cy="646132"/>
      </dsp:txXfrm>
    </dsp:sp>
    <dsp:sp modelId="{4D5CF6C6-5AB9-4EAD-87A9-0F5AA45208D6}">
      <dsp:nvSpPr>
        <dsp:cNvPr id="0" name=""/>
        <dsp:cNvSpPr/>
      </dsp:nvSpPr>
      <dsp:spPr>
        <a:xfrm>
          <a:off x="0" y="2074787"/>
          <a:ext cx="7930393" cy="716040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In 15 projects, attention was paid to the interoperability of solutions, allowing for their functional expansion</a:t>
          </a:r>
          <a:endParaRPr lang="pl-PL" sz="1800" kern="1200" dirty="0">
            <a:latin typeface="+mj-lt"/>
          </a:endParaRPr>
        </a:p>
      </dsp:txBody>
      <dsp:txXfrm>
        <a:off x="34954" y="2109741"/>
        <a:ext cx="7860485" cy="646132"/>
      </dsp:txXfrm>
    </dsp:sp>
    <dsp:sp modelId="{3E565988-4E61-43E4-8758-27281030B9CE}">
      <dsp:nvSpPr>
        <dsp:cNvPr id="0" name=""/>
        <dsp:cNvSpPr/>
      </dsp:nvSpPr>
      <dsp:spPr>
        <a:xfrm>
          <a:off x="0" y="2842667"/>
          <a:ext cx="7930393" cy="716040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More than half of the projects would be applicable in any urban area, regardless of size, and some only in areas of a certain size (e.g. automatic metro) </a:t>
          </a:r>
          <a:endParaRPr lang="pl-PL" sz="1800" kern="1200" dirty="0">
            <a:latin typeface="+mj-lt"/>
          </a:endParaRPr>
        </a:p>
      </dsp:txBody>
      <dsp:txXfrm>
        <a:off x="34954" y="2877621"/>
        <a:ext cx="7860485" cy="646132"/>
      </dsp:txXfrm>
    </dsp:sp>
    <dsp:sp modelId="{4969CBF5-6CDA-4217-8BC3-B3E676C101A7}">
      <dsp:nvSpPr>
        <dsp:cNvPr id="0" name=""/>
        <dsp:cNvSpPr/>
      </dsp:nvSpPr>
      <dsp:spPr>
        <a:xfrm>
          <a:off x="0" y="3610547"/>
          <a:ext cx="7930393" cy="71604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2 features of projects in the context of Covid-19: resistance to the effects of a pandemic or support for the fight against it</a:t>
          </a:r>
          <a:endParaRPr lang="pl-PL" sz="1800" kern="1200" dirty="0">
            <a:latin typeface="+mj-lt"/>
          </a:endParaRPr>
        </a:p>
      </dsp:txBody>
      <dsp:txXfrm>
        <a:off x="34954" y="3645501"/>
        <a:ext cx="7860485" cy="6461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74C8F-AC89-474B-AAC4-F71BC238CDBC}">
      <dsp:nvSpPr>
        <dsp:cNvPr id="0" name=""/>
        <dsp:cNvSpPr/>
      </dsp:nvSpPr>
      <dsp:spPr>
        <a:xfrm>
          <a:off x="3297000" y="570"/>
          <a:ext cx="4945500" cy="22264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schemeClr val="tx1"/>
              </a:solidFill>
              <a:latin typeface="+mj-lt"/>
            </a:rPr>
            <a:t>iVoting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Jaworze – </a:t>
          </a:r>
          <a:r>
            <a:rPr lang="en-US" sz="1600" kern="1200" dirty="0">
              <a:solidFill>
                <a:schemeClr val="tx1"/>
              </a:solidFill>
              <a:latin typeface="+mj-lt"/>
            </a:rPr>
            <a:t>the possibility of conducting remote voting on public matters</a:t>
          </a:r>
          <a:endParaRPr lang="pl-PL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/>
              </a:solidFill>
              <a:latin typeface="+mj-lt"/>
            </a:rPr>
            <a:t>E-</a:t>
          </a:r>
          <a:r>
            <a:rPr lang="pl-PL" sz="1600" kern="1200" dirty="0" err="1">
              <a:solidFill>
                <a:schemeClr val="tx1"/>
              </a:solidFill>
              <a:latin typeface="+mj-lt"/>
            </a:rPr>
            <a:t>control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SPPN </a:t>
          </a:r>
          <a:r>
            <a:rPr lang="pl-PL" sz="1600" kern="1200" dirty="0" err="1">
              <a:solidFill>
                <a:schemeClr val="tx1"/>
              </a:solidFill>
              <a:latin typeface="+mj-lt"/>
            </a:rPr>
            <a:t>Warsaw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– </a:t>
          </a:r>
          <a:r>
            <a:rPr lang="en-US" sz="1600" kern="1200" dirty="0">
              <a:solidFill>
                <a:schemeClr val="tx1"/>
              </a:solidFill>
              <a:latin typeface="+mj-lt"/>
            </a:rPr>
            <a:t>limiting the number of pedestrian controllers' patrols in the area</a:t>
          </a:r>
          <a:endParaRPr lang="pl-PL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Smart Heat Distribution Network Warsaw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– </a:t>
          </a:r>
          <a:r>
            <a:rPr lang="en-US" sz="1600" kern="1200" dirty="0">
              <a:solidFill>
                <a:schemeClr val="tx1"/>
              </a:solidFill>
              <a:latin typeface="+mj-lt"/>
            </a:rPr>
            <a:t>remote diagnostics of network status</a:t>
          </a:r>
          <a:endParaRPr lang="pl-PL" sz="1600" kern="1200" dirty="0">
            <a:solidFill>
              <a:schemeClr val="tx1"/>
            </a:solidFill>
            <a:latin typeface="+mj-lt"/>
          </a:endParaRPr>
        </a:p>
      </dsp:txBody>
      <dsp:txXfrm>
        <a:off x="3297000" y="278873"/>
        <a:ext cx="4110592" cy="1669816"/>
      </dsp:txXfrm>
    </dsp:sp>
    <dsp:sp modelId="{623D899D-7F84-437A-8FEF-671C5958FA5E}">
      <dsp:nvSpPr>
        <dsp:cNvPr id="0" name=""/>
        <dsp:cNvSpPr/>
      </dsp:nvSpPr>
      <dsp:spPr>
        <a:xfrm>
          <a:off x="0" y="570"/>
          <a:ext cx="3297000" cy="2226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 err="1">
              <a:solidFill>
                <a:schemeClr val="tx1"/>
              </a:solidFill>
              <a:latin typeface="+mj-lt"/>
            </a:rPr>
            <a:t>Limiting</a:t>
          </a:r>
          <a:r>
            <a:rPr lang="pl-PL" sz="38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3800" kern="1200" dirty="0" err="1">
              <a:solidFill>
                <a:schemeClr val="tx1"/>
              </a:solidFill>
              <a:latin typeface="+mj-lt"/>
            </a:rPr>
            <a:t>interpersonal</a:t>
          </a:r>
          <a:r>
            <a:rPr lang="pl-PL" sz="38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3800" kern="1200" dirty="0" err="1">
              <a:solidFill>
                <a:schemeClr val="tx1"/>
              </a:solidFill>
              <a:latin typeface="+mj-lt"/>
            </a:rPr>
            <a:t>interactions</a:t>
          </a:r>
          <a:r>
            <a:rPr lang="pl-PL" sz="3800" kern="1200" dirty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108685" y="109255"/>
        <a:ext cx="3079630" cy="2009052"/>
      </dsp:txXfrm>
    </dsp:sp>
    <dsp:sp modelId="{86B99087-77D6-48B4-8708-D1930E3A926C}">
      <dsp:nvSpPr>
        <dsp:cNvPr id="0" name=""/>
        <dsp:cNvSpPr/>
      </dsp:nvSpPr>
      <dsp:spPr>
        <a:xfrm>
          <a:off x="3297000" y="2449635"/>
          <a:ext cx="4945500" cy="22264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schemeClr val="tx1"/>
              </a:solidFill>
              <a:latin typeface="+mj-lt"/>
            </a:rPr>
            <a:t>Librus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– e-register, </a:t>
          </a:r>
          <a:r>
            <a:rPr lang="en-US" sz="1600" kern="1200" dirty="0">
              <a:solidFill>
                <a:schemeClr val="tx1"/>
              </a:solidFill>
              <a:latin typeface="+mj-lt"/>
            </a:rPr>
            <a:t>supports remote learning during a pandemic </a:t>
          </a:r>
          <a:endParaRPr lang="pl-PL" sz="1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/>
              </a:solidFill>
              <a:latin typeface="+mj-lt"/>
            </a:rPr>
            <a:t>InPost </a:t>
          </a:r>
          <a:r>
            <a:rPr lang="pl-PL" sz="1600" kern="1200" dirty="0" err="1">
              <a:solidFill>
                <a:schemeClr val="tx1"/>
              </a:solidFill>
              <a:latin typeface="+mj-lt"/>
            </a:rPr>
            <a:t>Chatbot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> – </a:t>
          </a:r>
          <a:r>
            <a:rPr lang="en-US" sz="1600" kern="1200" dirty="0">
              <a:solidFill>
                <a:schemeClr val="tx1"/>
              </a:solidFill>
              <a:latin typeface="+mj-lt"/>
            </a:rPr>
            <a:t>supports information about courier deliveries at a time when access to traditional points of sale was limited</a:t>
          </a:r>
          <a:endParaRPr lang="pl-PL" sz="1600" kern="1200" dirty="0">
            <a:solidFill>
              <a:schemeClr val="tx1"/>
            </a:solidFill>
            <a:latin typeface="+mj-lt"/>
          </a:endParaRPr>
        </a:p>
      </dsp:txBody>
      <dsp:txXfrm>
        <a:off x="3297000" y="2727938"/>
        <a:ext cx="4110592" cy="1669816"/>
      </dsp:txXfrm>
    </dsp:sp>
    <dsp:sp modelId="{975C99EB-D3DD-454B-8700-C30BA7EE55D7}">
      <dsp:nvSpPr>
        <dsp:cNvPr id="0" name=""/>
        <dsp:cNvSpPr/>
      </dsp:nvSpPr>
      <dsp:spPr>
        <a:xfrm>
          <a:off x="0" y="2449635"/>
          <a:ext cx="3297000" cy="2226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>
              <a:solidFill>
                <a:schemeClr val="bg1"/>
              </a:solidFill>
              <a:latin typeface="+mj-lt"/>
            </a:rPr>
            <a:t>Using non-</a:t>
          </a:r>
          <a:r>
            <a:rPr lang="pl-PL" sz="3800" kern="1200" dirty="0" err="1">
              <a:solidFill>
                <a:schemeClr val="bg1"/>
              </a:solidFill>
              <a:latin typeface="+mj-lt"/>
            </a:rPr>
            <a:t>contact</a:t>
          </a:r>
          <a:r>
            <a:rPr lang="pl-PL" sz="3800" kern="1200" dirty="0">
              <a:solidFill>
                <a:schemeClr val="bg1"/>
              </a:solidFill>
              <a:latin typeface="+mj-lt"/>
            </a:rPr>
            <a:t> </a:t>
          </a:r>
          <a:r>
            <a:rPr lang="pl-PL" sz="3800" kern="1200" dirty="0" err="1">
              <a:solidFill>
                <a:schemeClr val="bg1"/>
              </a:solidFill>
              <a:latin typeface="+mj-lt"/>
            </a:rPr>
            <a:t>technologies</a:t>
          </a:r>
          <a:r>
            <a:rPr lang="pl-PL" sz="3800" kern="1200" dirty="0">
              <a:solidFill>
                <a:schemeClr val="bg1"/>
              </a:solidFill>
              <a:latin typeface="+mj-lt"/>
            </a:rPr>
            <a:t> </a:t>
          </a:r>
        </a:p>
      </dsp:txBody>
      <dsp:txXfrm>
        <a:off x="108685" y="2558320"/>
        <a:ext cx="3079630" cy="2009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5030-1B8A-43B7-9C53-0F9785A33E83}">
      <dsp:nvSpPr>
        <dsp:cNvPr id="0" name=""/>
        <dsp:cNvSpPr/>
      </dsp:nvSpPr>
      <dsp:spPr>
        <a:xfrm>
          <a:off x="3283577" y="0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Záchranka</a:t>
          </a:r>
          <a:r>
            <a:rPr lang="pl-PL" sz="1500" kern="1200" dirty="0">
              <a:latin typeface="+mj-lt"/>
            </a:rPr>
            <a:t> – mobile </a:t>
          </a:r>
          <a:r>
            <a:rPr lang="pl-PL" sz="1500" kern="1200" dirty="0" err="1">
              <a:latin typeface="+mj-lt"/>
            </a:rPr>
            <a:t>application</a:t>
          </a:r>
          <a:r>
            <a:rPr lang="pl-PL" sz="1500" kern="1200" dirty="0">
              <a:latin typeface="+mj-lt"/>
            </a:rPr>
            <a:t> (Czech Republic)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Monse</a:t>
          </a:r>
          <a:r>
            <a:rPr lang="pl-PL" sz="1500" kern="1200" dirty="0">
              <a:latin typeface="+mj-lt"/>
            </a:rPr>
            <a:t> – </a:t>
          </a:r>
          <a:r>
            <a:rPr lang="en-US" sz="1500" kern="1200" dirty="0">
              <a:latin typeface="+mj-lt"/>
            </a:rPr>
            <a:t>health monitoring of seniors living alone at home (Slovakia)</a:t>
          </a:r>
          <a:endParaRPr lang="pl-PL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National</a:t>
          </a:r>
          <a:r>
            <a:rPr lang="pl-PL" sz="1500" kern="1200" dirty="0">
              <a:latin typeface="+mj-lt"/>
            </a:rPr>
            <a:t> e-</a:t>
          </a:r>
          <a:r>
            <a:rPr lang="pl-PL" sz="1500" kern="1200" dirty="0" err="1">
              <a:latin typeface="+mj-lt"/>
            </a:rPr>
            <a:t>Health</a:t>
          </a:r>
          <a:r>
            <a:rPr lang="pl-PL" sz="1500" kern="1200" dirty="0">
              <a:latin typeface="+mj-lt"/>
            </a:rPr>
            <a:t> </a:t>
          </a:r>
          <a:r>
            <a:rPr lang="pl-PL" sz="1500" kern="1200" dirty="0" err="1">
              <a:latin typeface="+mj-lt"/>
            </a:rPr>
            <a:t>infrastructure</a:t>
          </a:r>
          <a:r>
            <a:rPr lang="pl-PL" sz="1500" kern="1200" dirty="0">
              <a:latin typeface="+mj-lt"/>
            </a:rPr>
            <a:t> (</a:t>
          </a:r>
          <a:r>
            <a:rPr lang="pl-PL" sz="1500" kern="1200" dirty="0" err="1">
              <a:latin typeface="+mj-lt"/>
            </a:rPr>
            <a:t>Hungary</a:t>
          </a:r>
          <a:r>
            <a:rPr lang="pl-PL" sz="1500" kern="1200" dirty="0">
              <a:latin typeface="+mj-lt"/>
            </a:rPr>
            <a:t>) </a:t>
          </a:r>
        </a:p>
      </dsp:txBody>
      <dsp:txXfrm>
        <a:off x="3283577" y="158750"/>
        <a:ext cx="4449117" cy="952499"/>
      </dsp:txXfrm>
    </dsp:sp>
    <dsp:sp modelId="{D54A7DF0-F641-4EED-9E6F-7744E0553129}">
      <dsp:nvSpPr>
        <dsp:cNvPr id="0" name=""/>
        <dsp:cNvSpPr/>
      </dsp:nvSpPr>
      <dsp:spPr>
        <a:xfrm>
          <a:off x="0" y="0"/>
          <a:ext cx="3283578" cy="1269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>
              <a:solidFill>
                <a:schemeClr val="tx1"/>
              </a:solidFill>
              <a:latin typeface="+mj-lt"/>
            </a:rPr>
            <a:t>Telemedicine</a:t>
          </a:r>
          <a:endParaRPr lang="pl-PL" sz="1900" kern="1200" dirty="0">
            <a:solidFill>
              <a:schemeClr val="tx1"/>
            </a:solidFill>
            <a:latin typeface="+mj-lt"/>
          </a:endParaRPr>
        </a:p>
      </dsp:txBody>
      <dsp:txXfrm>
        <a:off x="61996" y="61996"/>
        <a:ext cx="3159586" cy="1146007"/>
      </dsp:txXfrm>
    </dsp:sp>
    <dsp:sp modelId="{3E4727B1-0CE8-4306-B03D-09306BE7FABF}">
      <dsp:nvSpPr>
        <dsp:cNvPr id="0" name=""/>
        <dsp:cNvSpPr/>
      </dsp:nvSpPr>
      <dsp:spPr>
        <a:xfrm>
          <a:off x="3283577" y="1397000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103146"/>
            <a:satOff val="-50000"/>
            <a:lumOff val="-2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3146"/>
              <a:satOff val="-50000"/>
              <a:lumOff val="-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latin typeface="+mj-lt"/>
            </a:rPr>
            <a:t>ProteGo</a:t>
          </a:r>
          <a:r>
            <a:rPr lang="pl-PL" sz="1500" kern="1200" dirty="0">
              <a:latin typeface="+mj-lt"/>
            </a:rPr>
            <a:t> </a:t>
          </a:r>
          <a:r>
            <a:rPr lang="pl-PL" sz="1500" kern="1200" dirty="0" err="1">
              <a:latin typeface="+mj-lt"/>
            </a:rPr>
            <a:t>Safe</a:t>
          </a:r>
          <a:r>
            <a:rPr lang="pl-PL" sz="1500" kern="1200" dirty="0">
              <a:latin typeface="+mj-lt"/>
            </a:rPr>
            <a:t> (Poland)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latin typeface="+mj-lt"/>
            </a:rPr>
            <a:t>Smart City </a:t>
          </a:r>
          <a:r>
            <a:rPr lang="pl-PL" sz="1500" kern="1200" dirty="0" err="1">
              <a:latin typeface="+mj-lt"/>
            </a:rPr>
            <a:t>Poznan</a:t>
          </a:r>
          <a:r>
            <a:rPr lang="pl-PL" sz="1500" kern="1200" dirty="0">
              <a:latin typeface="+mj-lt"/>
            </a:rPr>
            <a:t> – mobile </a:t>
          </a:r>
          <a:r>
            <a:rPr lang="pl-PL" sz="1500" kern="1200" dirty="0" err="1">
              <a:latin typeface="+mj-lt"/>
            </a:rPr>
            <a:t>application</a:t>
          </a:r>
          <a:r>
            <a:rPr lang="pl-PL" sz="1500" kern="1200" dirty="0">
              <a:latin typeface="+mj-lt"/>
            </a:rPr>
            <a:t> (e-</a:t>
          </a:r>
          <a:r>
            <a:rPr lang="pl-PL" sz="1500" kern="1200" dirty="0" err="1">
              <a:latin typeface="+mj-lt"/>
            </a:rPr>
            <a:t>alerts</a:t>
          </a:r>
          <a:r>
            <a:rPr lang="pl-PL" sz="1500" kern="1200" dirty="0">
              <a:latin typeface="+mj-lt"/>
            </a:rPr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j-lt"/>
            </a:rPr>
            <a:t>Visual detection of crowds in Gdynia</a:t>
          </a:r>
          <a:endParaRPr lang="pl-PL" sz="1500" kern="1200" dirty="0">
            <a:latin typeface="+mj-lt"/>
          </a:endParaRPr>
        </a:p>
      </dsp:txBody>
      <dsp:txXfrm>
        <a:off x="3283577" y="1555750"/>
        <a:ext cx="4449117" cy="952499"/>
      </dsp:txXfrm>
    </dsp:sp>
    <dsp:sp modelId="{D4448C8B-D650-4918-B9A7-F726DEC09E54}">
      <dsp:nvSpPr>
        <dsp:cNvPr id="0" name=""/>
        <dsp:cNvSpPr/>
      </dsp:nvSpPr>
      <dsp:spPr>
        <a:xfrm>
          <a:off x="0" y="1397000"/>
          <a:ext cx="3283578" cy="1269999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latin typeface="+mj-lt"/>
            </a:rPr>
            <a:t>Public </a:t>
          </a:r>
          <a:r>
            <a:rPr lang="pl-PL" sz="1900" kern="1200" dirty="0" err="1">
              <a:latin typeface="+mj-lt"/>
            </a:rPr>
            <a:t>safety</a:t>
          </a:r>
          <a:endParaRPr lang="pl-PL" sz="1900" kern="1200" dirty="0">
            <a:latin typeface="+mj-lt"/>
          </a:endParaRPr>
        </a:p>
      </dsp:txBody>
      <dsp:txXfrm>
        <a:off x="61996" y="1458996"/>
        <a:ext cx="3159586" cy="1146007"/>
      </dsp:txXfrm>
    </dsp:sp>
    <dsp:sp modelId="{352C4CB2-835F-4032-BF9B-BB481FDBD6D3}">
      <dsp:nvSpPr>
        <dsp:cNvPr id="0" name=""/>
        <dsp:cNvSpPr/>
      </dsp:nvSpPr>
      <dsp:spPr>
        <a:xfrm>
          <a:off x="3283577" y="2793999"/>
          <a:ext cx="4925367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206292"/>
            <a:satOff val="-100000"/>
            <a:lumOff val="-51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06292"/>
              <a:satOff val="-100000"/>
              <a:lumOff val="-5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Golemio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Prague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(Czech Republic) – </a:t>
          </a:r>
          <a:r>
            <a:rPr lang="en-US" sz="1500" kern="1200" dirty="0">
              <a:solidFill>
                <a:schemeClr val="tx1"/>
              </a:solidFill>
              <a:latin typeface="+mj-lt"/>
            </a:rPr>
            <a:t>joint digital data administration of various city departments </a:t>
          </a:r>
          <a:endParaRPr lang="pl-PL" sz="1500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 err="1">
              <a:solidFill>
                <a:schemeClr val="tx1"/>
              </a:solidFill>
              <a:latin typeface="+mj-lt"/>
            </a:rPr>
            <a:t>Mozaweb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(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Hungary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) – 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digital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school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500" kern="1200" dirty="0" err="1">
              <a:solidFill>
                <a:schemeClr val="tx1"/>
              </a:solidFill>
              <a:latin typeface="+mj-lt"/>
            </a:rPr>
            <a:t>app</a:t>
          </a:r>
          <a:r>
            <a:rPr lang="pl-PL" sz="1500" kern="1200" dirty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3283577" y="2952749"/>
        <a:ext cx="4449117" cy="952499"/>
      </dsp:txXfrm>
    </dsp:sp>
    <dsp:sp modelId="{0B79EC88-9BC6-4DB7-AE5A-122C0B038836}">
      <dsp:nvSpPr>
        <dsp:cNvPr id="0" name=""/>
        <dsp:cNvSpPr/>
      </dsp:nvSpPr>
      <dsp:spPr>
        <a:xfrm>
          <a:off x="0" y="2793999"/>
          <a:ext cx="3283578" cy="1269999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Areas where access to public services has been limited (e.g. education, administration)</a:t>
          </a:r>
          <a:endParaRPr lang="pl-PL" sz="1900" kern="1200" dirty="0">
            <a:latin typeface="+mj-lt"/>
          </a:endParaRPr>
        </a:p>
      </dsp:txBody>
      <dsp:txXfrm>
        <a:off x="61996" y="2855995"/>
        <a:ext cx="3159586" cy="1146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F490-6B7C-4E83-9ED1-C2DC8AA598B2}">
      <dsp:nvSpPr>
        <dsp:cNvPr id="0" name=""/>
        <dsp:cNvSpPr/>
      </dsp:nvSpPr>
      <dsp:spPr>
        <a:xfrm>
          <a:off x="0" y="534080"/>
          <a:ext cx="4606401" cy="476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  <a:latin typeface="+mj-lt"/>
            </a:rPr>
            <a:t>S</a:t>
          </a:r>
          <a:r>
            <a:rPr lang="en-US" sz="1200" kern="1200" dirty="0" err="1">
              <a:solidFill>
                <a:schemeClr val="tx1"/>
              </a:solidFill>
              <a:latin typeface="+mj-lt"/>
            </a:rPr>
            <a:t>olution</a:t>
          </a:r>
          <a:r>
            <a:rPr lang="en-US" sz="1200" kern="1200" dirty="0">
              <a:solidFill>
                <a:schemeClr val="tx1"/>
              </a:solidFill>
              <a:latin typeface="+mj-lt"/>
            </a:rPr>
            <a:t> of a private company, but related to the </a:t>
          </a:r>
          <a:r>
            <a:rPr lang="pl-PL" sz="1200" kern="1200" dirty="0">
              <a:solidFill>
                <a:schemeClr val="tx1"/>
              </a:solidFill>
              <a:latin typeface="+mj-lt"/>
            </a:rPr>
            <a:t>field</a:t>
          </a:r>
          <a:r>
            <a:rPr lang="en-US" sz="1200" kern="1200" dirty="0">
              <a:solidFill>
                <a:schemeClr val="tx1"/>
              </a:solidFill>
              <a:latin typeface="+mj-lt"/>
            </a:rPr>
            <a:t> of city logistics</a:t>
          </a:r>
          <a:endParaRPr lang="pl-PL" sz="1200" kern="1200" dirty="0">
            <a:solidFill>
              <a:schemeClr val="tx1"/>
            </a:solidFill>
            <a:latin typeface="+mj-lt"/>
          </a:endParaRPr>
        </a:p>
      </dsp:txBody>
      <dsp:txXfrm>
        <a:off x="23271" y="557351"/>
        <a:ext cx="4559859" cy="430159"/>
      </dsp:txXfrm>
    </dsp:sp>
    <dsp:sp modelId="{9DD84E7B-9912-4DAC-9E49-666AD23147F2}">
      <dsp:nvSpPr>
        <dsp:cNvPr id="0" name=""/>
        <dsp:cNvSpPr/>
      </dsp:nvSpPr>
      <dsp:spPr>
        <a:xfrm>
          <a:off x="0" y="1045342"/>
          <a:ext cx="4606401" cy="476701"/>
        </a:xfrm>
        <a:prstGeom prst="roundRect">
          <a:avLst/>
        </a:prstGeom>
        <a:solidFill>
          <a:schemeClr val="accent2">
            <a:hueOff val="-564706"/>
            <a:satOff val="-20000"/>
            <a:lumOff val="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+mj-lt"/>
            </a:rPr>
            <a:t>Chatbot available via Messenger, WhatsApp and Google Assistant</a:t>
          </a:r>
          <a:endParaRPr lang="pl-PL" sz="1200" kern="1200" dirty="0">
            <a:solidFill>
              <a:schemeClr val="bg1"/>
            </a:solidFill>
            <a:latin typeface="+mj-lt"/>
          </a:endParaRPr>
        </a:p>
      </dsp:txBody>
      <dsp:txXfrm>
        <a:off x="23271" y="1068613"/>
        <a:ext cx="4559859" cy="430159"/>
      </dsp:txXfrm>
    </dsp:sp>
    <dsp:sp modelId="{9752DEC2-7D68-45AE-82C5-1A70F194BF80}">
      <dsp:nvSpPr>
        <dsp:cNvPr id="0" name=""/>
        <dsp:cNvSpPr/>
      </dsp:nvSpPr>
      <dsp:spPr>
        <a:xfrm>
          <a:off x="0" y="1556604"/>
          <a:ext cx="4606401" cy="476701"/>
        </a:xfrm>
        <a:prstGeom prst="roundRect">
          <a:avLst/>
        </a:prstGeom>
        <a:solidFill>
          <a:schemeClr val="accent2">
            <a:hueOff val="-1129412"/>
            <a:satOff val="-40000"/>
            <a:lumOff val="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+mj-lt"/>
            </a:rPr>
            <a:t>Willingness to speed up customer service, and during the pandemic, customer demand exceeded the supply of parcel </a:t>
          </a:r>
          <a:r>
            <a:rPr lang="pl-PL" sz="1200" kern="1200" dirty="0" err="1">
              <a:solidFill>
                <a:schemeClr val="bg1"/>
              </a:solidFill>
              <a:latin typeface="+mj-lt"/>
            </a:rPr>
            <a:t>lockers</a:t>
          </a:r>
          <a:endParaRPr lang="pl-PL" sz="1200" kern="1200" dirty="0">
            <a:solidFill>
              <a:schemeClr val="tx1"/>
            </a:solidFill>
            <a:latin typeface="+mj-lt"/>
          </a:endParaRPr>
        </a:p>
      </dsp:txBody>
      <dsp:txXfrm>
        <a:off x="23271" y="1579875"/>
        <a:ext cx="4559859" cy="430159"/>
      </dsp:txXfrm>
    </dsp:sp>
    <dsp:sp modelId="{CFE20EC7-5C2D-4C48-8713-A0827A74BFDD}">
      <dsp:nvSpPr>
        <dsp:cNvPr id="0" name=""/>
        <dsp:cNvSpPr/>
      </dsp:nvSpPr>
      <dsp:spPr>
        <a:xfrm>
          <a:off x="0" y="2067866"/>
          <a:ext cx="4606401" cy="476701"/>
        </a:xfrm>
        <a:prstGeom prst="roundRect">
          <a:avLst/>
        </a:prstGeom>
        <a:solidFill>
          <a:schemeClr val="accent2">
            <a:hueOff val="-1694117"/>
            <a:satOff val="-6000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+mj-lt"/>
            </a:rPr>
            <a:t>Possibility to check the </a:t>
          </a:r>
          <a:r>
            <a:rPr lang="pl-PL" sz="1200" kern="1200" dirty="0" err="1">
              <a:solidFill>
                <a:schemeClr val="bg1"/>
              </a:solidFill>
              <a:latin typeface="+mj-lt"/>
            </a:rPr>
            <a:t>delivery</a:t>
          </a:r>
          <a:r>
            <a:rPr lang="en-US" sz="1200" kern="1200" dirty="0">
              <a:solidFill>
                <a:schemeClr val="bg1"/>
              </a:solidFill>
              <a:latin typeface="+mj-lt"/>
            </a:rPr>
            <a:t> status, location and</a:t>
          </a:r>
          <a:r>
            <a:rPr lang="pl-PL" sz="1200" kern="1200" dirty="0">
              <a:solidFill>
                <a:schemeClr val="bg1"/>
              </a:solidFill>
              <a:latin typeface="+mj-lt"/>
            </a:rPr>
            <a:t> </a:t>
          </a:r>
          <a:r>
            <a:rPr lang="en-US" sz="1200" kern="1200" dirty="0">
              <a:solidFill>
                <a:schemeClr val="bg1"/>
              </a:solidFill>
              <a:latin typeface="+mj-lt"/>
            </a:rPr>
            <a:t>data </a:t>
          </a:r>
          <a:endParaRPr lang="pl-PL" sz="1200" kern="1200" dirty="0">
            <a:solidFill>
              <a:schemeClr val="tx1"/>
            </a:solidFill>
            <a:latin typeface="+mj-lt"/>
          </a:endParaRPr>
        </a:p>
      </dsp:txBody>
      <dsp:txXfrm>
        <a:off x="23271" y="2091137"/>
        <a:ext cx="4559859" cy="430159"/>
      </dsp:txXfrm>
    </dsp:sp>
    <dsp:sp modelId="{83894F21-0466-4B5A-AA8C-8D73D7C11176}">
      <dsp:nvSpPr>
        <dsp:cNvPr id="0" name=""/>
        <dsp:cNvSpPr/>
      </dsp:nvSpPr>
      <dsp:spPr>
        <a:xfrm>
          <a:off x="0" y="2579127"/>
          <a:ext cx="4606401" cy="476701"/>
        </a:xfrm>
        <a:prstGeom prst="roundRect">
          <a:avLst/>
        </a:prstGeom>
        <a:solidFill>
          <a:schemeClr val="accent2">
            <a:hueOff val="-2258823"/>
            <a:satOff val="-80000"/>
            <a:lumOff val="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bg1"/>
              </a:solidFill>
              <a:latin typeface="+mj-lt"/>
            </a:rPr>
            <a:t>A</a:t>
          </a:r>
          <a:r>
            <a:rPr lang="en-US" sz="1200" kern="1200" dirty="0" err="1">
              <a:solidFill>
                <a:schemeClr val="bg1"/>
              </a:solidFill>
              <a:latin typeface="+mj-lt"/>
            </a:rPr>
            <a:t>nswer</a:t>
          </a:r>
          <a:r>
            <a:rPr lang="en-US" sz="1200" kern="1200" dirty="0">
              <a:solidFill>
                <a:schemeClr val="bg1"/>
              </a:solidFill>
              <a:latin typeface="+mj-lt"/>
            </a:rPr>
            <a:t> to the most frequently asked questions </a:t>
          </a:r>
          <a:r>
            <a:rPr lang="pl-PL" sz="1200" kern="1200" dirty="0">
              <a:solidFill>
                <a:schemeClr val="bg1"/>
              </a:solidFill>
              <a:latin typeface="+mj-lt"/>
            </a:rPr>
            <a:t>from </a:t>
          </a:r>
          <a:r>
            <a:rPr lang="pl-PL" sz="1200" kern="1200" dirty="0" err="1">
              <a:solidFill>
                <a:schemeClr val="bg1"/>
              </a:solidFill>
              <a:latin typeface="+mj-lt"/>
            </a:rPr>
            <a:t>connections</a:t>
          </a:r>
          <a:r>
            <a:rPr lang="pl-PL" sz="1200" kern="1200" dirty="0">
              <a:solidFill>
                <a:schemeClr val="bg1"/>
              </a:solidFill>
              <a:latin typeface="+mj-lt"/>
            </a:rPr>
            <a:t> to </a:t>
          </a:r>
          <a:r>
            <a:rPr lang="en-US" sz="1200" kern="1200" dirty="0">
              <a:solidFill>
                <a:schemeClr val="bg1"/>
              </a:solidFill>
              <a:latin typeface="+mj-lt"/>
            </a:rPr>
            <a:t>the hotline </a:t>
          </a:r>
          <a:endParaRPr lang="pl-PL" sz="1200" kern="1200" dirty="0">
            <a:solidFill>
              <a:schemeClr val="bg1"/>
            </a:solidFill>
            <a:latin typeface="+mj-lt"/>
          </a:endParaRPr>
        </a:p>
      </dsp:txBody>
      <dsp:txXfrm>
        <a:off x="23271" y="2602398"/>
        <a:ext cx="4559859" cy="430159"/>
      </dsp:txXfrm>
    </dsp:sp>
    <dsp:sp modelId="{002A4BDE-3BCE-43FF-B8A3-F840239D4674}">
      <dsp:nvSpPr>
        <dsp:cNvPr id="0" name=""/>
        <dsp:cNvSpPr/>
      </dsp:nvSpPr>
      <dsp:spPr>
        <a:xfrm>
          <a:off x="0" y="3090389"/>
          <a:ext cx="4606401" cy="476701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If the customer's question is not answered - messages sent to the customer service department </a:t>
          </a:r>
          <a:endParaRPr lang="pl-PL" sz="1200" b="1" kern="1200" dirty="0">
            <a:latin typeface="+mj-lt"/>
          </a:endParaRPr>
        </a:p>
      </dsp:txBody>
      <dsp:txXfrm>
        <a:off x="23271" y="3113660"/>
        <a:ext cx="4559859" cy="4301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19483"/>
          <a:ext cx="4186951" cy="7765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T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oolkit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for a complex educational program 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37906" y="57389"/>
        <a:ext cx="4111139" cy="700702"/>
      </dsp:txXfrm>
    </dsp:sp>
    <dsp:sp modelId="{415B0FA0-D198-4D56-A88C-49A4860A8DCD}">
      <dsp:nvSpPr>
        <dsp:cNvPr id="0" name=""/>
        <dsp:cNvSpPr/>
      </dsp:nvSpPr>
      <dsp:spPr>
        <a:xfrm>
          <a:off x="0" y="836317"/>
          <a:ext cx="4186951" cy="776514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+mj-lt"/>
            </a:rPr>
            <a:t>S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olution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consists of: database</a:t>
          </a:r>
          <a:r>
            <a:rPr lang="pl-PL" sz="1400" kern="1200" dirty="0">
              <a:solidFill>
                <a:schemeClr val="tx1"/>
              </a:solidFill>
              <a:latin typeface="+mj-lt"/>
            </a:rPr>
            <a:t>s 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and sources of knowledge, digital board, interactive e-school, digital </a:t>
          </a:r>
          <a:r>
            <a:rPr lang="pl-PL" sz="1400" kern="1200" dirty="0">
              <a:solidFill>
                <a:schemeClr val="tx1"/>
              </a:solidFill>
              <a:latin typeface="+mj-lt"/>
            </a:rPr>
            <a:t>register</a:t>
          </a:r>
        </a:p>
      </dsp:txBody>
      <dsp:txXfrm>
        <a:off x="37906" y="874223"/>
        <a:ext cx="4111139" cy="700702"/>
      </dsp:txXfrm>
    </dsp:sp>
    <dsp:sp modelId="{6CC8799D-02CF-478A-825B-2F581540C880}">
      <dsp:nvSpPr>
        <dsp:cNvPr id="0" name=""/>
        <dsp:cNvSpPr/>
      </dsp:nvSpPr>
      <dsp:spPr>
        <a:xfrm>
          <a:off x="0" y="1653152"/>
          <a:ext cx="4186951" cy="776514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During a pandemic, it enables remote education</a:t>
          </a:r>
          <a:endParaRPr lang="pl-PL" sz="1400" b="1" kern="1200" dirty="0">
            <a:solidFill>
              <a:schemeClr val="tx1"/>
            </a:solidFill>
            <a:latin typeface="+mj-lt"/>
          </a:endParaRPr>
        </a:p>
      </dsp:txBody>
      <dsp:txXfrm>
        <a:off x="37906" y="1691058"/>
        <a:ext cx="4111139" cy="700702"/>
      </dsp:txXfrm>
    </dsp:sp>
    <dsp:sp modelId="{88D4A7E3-16BE-4804-8288-27BC050F4D4C}">
      <dsp:nvSpPr>
        <dsp:cNvPr id="0" name=""/>
        <dsp:cNvSpPr/>
      </dsp:nvSpPr>
      <dsp:spPr>
        <a:xfrm>
          <a:off x="0" y="2469986"/>
          <a:ext cx="4186951" cy="776514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F</a:t>
          </a:r>
          <a:r>
            <a:rPr lang="en-US" sz="1400" kern="1200" dirty="0" err="1">
              <a:latin typeface="+mj-lt"/>
            </a:rPr>
            <a:t>acilitates</a:t>
          </a:r>
          <a:r>
            <a:rPr lang="en-US" sz="1400" kern="1200" dirty="0">
              <a:latin typeface="+mj-lt"/>
            </a:rPr>
            <a:t> communication between the student and the teacher, generating content and providing interactive tools </a:t>
          </a:r>
          <a:endParaRPr lang="pl-PL" sz="1400" kern="1200" dirty="0">
            <a:latin typeface="+mj-lt"/>
          </a:endParaRPr>
        </a:p>
      </dsp:txBody>
      <dsp:txXfrm>
        <a:off x="37906" y="2507892"/>
        <a:ext cx="4111139" cy="700702"/>
      </dsp:txXfrm>
    </dsp:sp>
    <dsp:sp modelId="{4778F691-C169-4A3F-8185-6C3755AD143E}">
      <dsp:nvSpPr>
        <dsp:cNvPr id="0" name=""/>
        <dsp:cNvSpPr/>
      </dsp:nvSpPr>
      <dsp:spPr>
        <a:xfrm>
          <a:off x="0" y="3286821"/>
          <a:ext cx="4186951" cy="776514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j-lt"/>
            </a:rPr>
            <a:t>All-in-one solution, all subjects and topics covered in the classroom </a:t>
          </a:r>
          <a:endParaRPr lang="pl-PL" sz="1400" kern="1200" dirty="0">
            <a:solidFill>
              <a:schemeClr val="bg1"/>
            </a:solidFill>
            <a:latin typeface="+mj-lt"/>
          </a:endParaRPr>
        </a:p>
      </dsp:txBody>
      <dsp:txXfrm>
        <a:off x="37906" y="3324727"/>
        <a:ext cx="4111139" cy="7007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14723"/>
          <a:ext cx="3759112" cy="7820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Application supporting making emergency calls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38178" y="52901"/>
        <a:ext cx="3682756" cy="705733"/>
      </dsp:txXfrm>
    </dsp:sp>
    <dsp:sp modelId="{83894F21-0466-4B5A-AA8C-8D73D7C11176}">
      <dsp:nvSpPr>
        <dsp:cNvPr id="0" name=""/>
        <dsp:cNvSpPr/>
      </dsp:nvSpPr>
      <dsp:spPr>
        <a:xfrm>
          <a:off x="0" y="837132"/>
          <a:ext cx="3759112" cy="782089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Possibility of making a video call and immediate trans</a:t>
          </a:r>
          <a:r>
            <a:rPr lang="pl-PL" sz="1400" kern="1200" dirty="0" err="1">
              <a:solidFill>
                <a:schemeClr val="tx1"/>
              </a:solidFill>
              <a:latin typeface="+mj-lt"/>
            </a:rPr>
            <a:t>mission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of location data </a:t>
          </a:r>
          <a:r>
            <a:rPr lang="pl-PL" sz="1400" kern="1200" dirty="0">
              <a:solidFill>
                <a:schemeClr val="tx1"/>
              </a:solidFill>
              <a:latin typeface="+mj-lt"/>
            </a:rPr>
            <a:t>and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battery level 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38178" y="875310"/>
        <a:ext cx="3682756" cy="705733"/>
      </dsp:txXfrm>
    </dsp:sp>
    <dsp:sp modelId="{002A4BDE-3BCE-43FF-B8A3-F840239D4674}">
      <dsp:nvSpPr>
        <dsp:cNvPr id="0" name=""/>
        <dsp:cNvSpPr/>
      </dsp:nvSpPr>
      <dsp:spPr>
        <a:xfrm>
          <a:off x="0" y="1659541"/>
          <a:ext cx="3759112" cy="782089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During a pandemic - support for health protection through faster and more accurate transmission of information about events </a:t>
          </a:r>
          <a:endParaRPr lang="pl-PL" sz="1400" b="1" kern="1200" dirty="0">
            <a:latin typeface="+mj-lt"/>
          </a:endParaRPr>
        </a:p>
      </dsp:txBody>
      <dsp:txXfrm>
        <a:off x="38178" y="1697719"/>
        <a:ext cx="3682756" cy="705733"/>
      </dsp:txXfrm>
    </dsp:sp>
    <dsp:sp modelId="{57B10DC2-41CE-4042-AE61-79BB5B5473FB}">
      <dsp:nvSpPr>
        <dsp:cNvPr id="0" name=""/>
        <dsp:cNvSpPr/>
      </dsp:nvSpPr>
      <dsp:spPr>
        <a:xfrm>
          <a:off x="0" y="2481950"/>
          <a:ext cx="3759112" cy="782089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S</a:t>
          </a:r>
          <a:r>
            <a:rPr lang="en-US" sz="1400" kern="1200" dirty="0" err="1">
              <a:latin typeface="+mj-lt"/>
            </a:rPr>
            <a:t>ystem</a:t>
          </a:r>
          <a:r>
            <a:rPr lang="en-US" sz="1400" kern="1200" dirty="0">
              <a:latin typeface="+mj-lt"/>
            </a:rPr>
            <a:t> is connected with 14 regional dispatch centers as well as water and mountain rescue services </a:t>
          </a:r>
          <a:endParaRPr lang="pl-PL" sz="1400" kern="1200" dirty="0">
            <a:latin typeface="+mj-lt"/>
          </a:endParaRPr>
        </a:p>
      </dsp:txBody>
      <dsp:txXfrm>
        <a:off x="38178" y="2520128"/>
        <a:ext cx="3682756" cy="705733"/>
      </dsp:txXfrm>
    </dsp:sp>
    <dsp:sp modelId="{04AA6982-C8F4-4AFD-80E2-18A1ED231813}">
      <dsp:nvSpPr>
        <dsp:cNvPr id="0" name=""/>
        <dsp:cNvSpPr/>
      </dsp:nvSpPr>
      <dsp:spPr>
        <a:xfrm>
          <a:off x="0" y="3304359"/>
          <a:ext cx="3759112" cy="782089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P</a:t>
          </a:r>
          <a:r>
            <a:rPr lang="en-US" sz="1400" kern="1200" dirty="0" err="1">
              <a:latin typeface="+mj-lt"/>
            </a:rPr>
            <a:t>roject</a:t>
          </a:r>
          <a:r>
            <a:rPr lang="en-US" sz="1400" kern="1200" dirty="0">
              <a:latin typeface="+mj-lt"/>
            </a:rPr>
            <a:t> was developed as a non-profit based on funds from foundations and grants </a:t>
          </a:r>
          <a:endParaRPr lang="pl-PL" sz="1400" kern="1200" dirty="0">
            <a:latin typeface="+mj-lt"/>
          </a:endParaRPr>
        </a:p>
      </dsp:txBody>
      <dsp:txXfrm>
        <a:off x="38178" y="3342537"/>
        <a:ext cx="3682756" cy="7057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12024"/>
          <a:ext cx="3759112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Remote monitoring of the health of seniors living alone at home 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38231" y="50255"/>
        <a:ext cx="3682650" cy="706706"/>
      </dsp:txXfrm>
    </dsp:sp>
    <dsp:sp modelId="{83894F21-0466-4B5A-AA8C-8D73D7C11176}">
      <dsp:nvSpPr>
        <dsp:cNvPr id="0" name=""/>
        <dsp:cNvSpPr/>
      </dsp:nvSpPr>
      <dsp:spPr>
        <a:xfrm>
          <a:off x="0" y="835512"/>
          <a:ext cx="3759112" cy="783168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Installation of sensors at home, monitoring the activity of an elderly person and an SOS button 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38231" y="873743"/>
        <a:ext cx="3682650" cy="706706"/>
      </dsp:txXfrm>
    </dsp:sp>
    <dsp:sp modelId="{002A4BDE-3BCE-43FF-B8A3-F840239D4674}">
      <dsp:nvSpPr>
        <dsp:cNvPr id="0" name=""/>
        <dsp:cNvSpPr/>
      </dsp:nvSpPr>
      <dsp:spPr>
        <a:xfrm>
          <a:off x="0" y="1659001"/>
          <a:ext cx="3759112" cy="783168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During a pandemic - remote monitoring of the elderly, especially important when it was recommended not to leave homes</a:t>
          </a:r>
          <a:endParaRPr lang="pl-PL" sz="1400" b="1" kern="1200" dirty="0">
            <a:latin typeface="+mj-lt"/>
          </a:endParaRPr>
        </a:p>
      </dsp:txBody>
      <dsp:txXfrm>
        <a:off x="38231" y="1697232"/>
        <a:ext cx="3682650" cy="706706"/>
      </dsp:txXfrm>
    </dsp:sp>
    <dsp:sp modelId="{57B10DC2-41CE-4042-AE61-79BB5B5473FB}">
      <dsp:nvSpPr>
        <dsp:cNvPr id="0" name=""/>
        <dsp:cNvSpPr/>
      </dsp:nvSpPr>
      <dsp:spPr>
        <a:xfrm>
          <a:off x="0" y="2482490"/>
          <a:ext cx="3759112" cy="783168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In the event of an alarm, the information is provided to the person caring for the senior, along with telephone communication </a:t>
          </a:r>
          <a:endParaRPr lang="pl-PL" sz="1400" kern="1200" dirty="0">
            <a:latin typeface="+mj-lt"/>
          </a:endParaRPr>
        </a:p>
      </dsp:txBody>
      <dsp:txXfrm>
        <a:off x="38231" y="2520721"/>
        <a:ext cx="3682650" cy="706706"/>
      </dsp:txXfrm>
    </dsp:sp>
    <dsp:sp modelId="{04AA6982-C8F4-4AFD-80E2-18A1ED231813}">
      <dsp:nvSpPr>
        <dsp:cNvPr id="0" name=""/>
        <dsp:cNvSpPr/>
      </dsp:nvSpPr>
      <dsp:spPr>
        <a:xfrm>
          <a:off x="0" y="3305979"/>
          <a:ext cx="3759112" cy="783168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The system takes into account technological limitations related to age - problems with motor skills or forgetting to regularly charge devices </a:t>
          </a:r>
          <a:endParaRPr lang="pl-PL" sz="1400" kern="1200" dirty="0">
            <a:latin typeface="+mj-lt"/>
          </a:endParaRPr>
        </a:p>
      </dsp:txBody>
      <dsp:txXfrm>
        <a:off x="38231" y="3344210"/>
        <a:ext cx="3682650" cy="7067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062A-F62B-4FD3-963A-53EEF5266A49}">
      <dsp:nvSpPr>
        <dsp:cNvPr id="0" name=""/>
        <dsp:cNvSpPr/>
      </dsp:nvSpPr>
      <dsp:spPr>
        <a:xfrm>
          <a:off x="0" y="579565"/>
          <a:ext cx="3759112" cy="556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Mobility budget offered to employees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27149" y="606714"/>
        <a:ext cx="3704814" cy="501854"/>
      </dsp:txXfrm>
    </dsp:sp>
    <dsp:sp modelId="{83894F21-0466-4B5A-AA8C-8D73D7C11176}">
      <dsp:nvSpPr>
        <dsp:cNvPr id="0" name=""/>
        <dsp:cNvSpPr/>
      </dsp:nvSpPr>
      <dsp:spPr>
        <a:xfrm>
          <a:off x="0" y="1176037"/>
          <a:ext cx="3759112" cy="556152"/>
        </a:xfrm>
        <a:prstGeom prst="round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One app with a customer account for using public transport, shared vehicles and taxis</a:t>
          </a:r>
          <a:endParaRPr lang="pl-PL" sz="1400" kern="1200" dirty="0">
            <a:solidFill>
              <a:schemeClr val="tx1"/>
            </a:solidFill>
            <a:latin typeface="+mj-lt"/>
          </a:endParaRPr>
        </a:p>
      </dsp:txBody>
      <dsp:txXfrm>
        <a:off x="27149" y="1203186"/>
        <a:ext cx="3704814" cy="501854"/>
      </dsp:txXfrm>
    </dsp:sp>
    <dsp:sp modelId="{002A4BDE-3BCE-43FF-B8A3-F840239D4674}">
      <dsp:nvSpPr>
        <dsp:cNvPr id="0" name=""/>
        <dsp:cNvSpPr/>
      </dsp:nvSpPr>
      <dsp:spPr>
        <a:xfrm>
          <a:off x="0" y="1772509"/>
          <a:ext cx="3759112" cy="556152"/>
        </a:xfrm>
        <a:prstGeom prst="round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Significant decrease in demand for urban mobility during the pandemic - remote work</a:t>
          </a:r>
          <a:endParaRPr lang="pl-PL" sz="1400" b="1" kern="1200" dirty="0">
            <a:latin typeface="+mj-lt"/>
          </a:endParaRPr>
        </a:p>
      </dsp:txBody>
      <dsp:txXfrm>
        <a:off x="27149" y="1799658"/>
        <a:ext cx="3704814" cy="501854"/>
      </dsp:txXfrm>
    </dsp:sp>
    <dsp:sp modelId="{57B10DC2-41CE-4042-AE61-79BB5B5473FB}">
      <dsp:nvSpPr>
        <dsp:cNvPr id="0" name=""/>
        <dsp:cNvSpPr/>
      </dsp:nvSpPr>
      <dsp:spPr>
        <a:xfrm>
          <a:off x="0" y="2368982"/>
          <a:ext cx="3759112" cy="556152"/>
        </a:xfrm>
        <a:prstGeom prst="round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Redirecting development into a multimodal travel planner</a:t>
          </a:r>
          <a:endParaRPr lang="pl-PL" sz="1400" kern="1200" dirty="0">
            <a:latin typeface="+mj-lt"/>
          </a:endParaRPr>
        </a:p>
      </dsp:txBody>
      <dsp:txXfrm>
        <a:off x="27149" y="2396131"/>
        <a:ext cx="3704814" cy="501854"/>
      </dsp:txXfrm>
    </dsp:sp>
    <dsp:sp modelId="{04AA6982-C8F4-4AFD-80E2-18A1ED231813}">
      <dsp:nvSpPr>
        <dsp:cNvPr id="0" name=""/>
        <dsp:cNvSpPr/>
      </dsp:nvSpPr>
      <dsp:spPr>
        <a:xfrm>
          <a:off x="0" y="2965454"/>
          <a:ext cx="3759112" cy="556152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Signed letters of intent to develop the solution with Gdynia City Hall and GZM</a:t>
          </a:r>
          <a:r>
            <a:rPr lang="pl-PL" sz="1400" kern="1200" dirty="0">
              <a:latin typeface="+mj-lt"/>
            </a:rPr>
            <a:t> Metropolis</a:t>
          </a:r>
        </a:p>
      </dsp:txBody>
      <dsp:txXfrm>
        <a:off x="27149" y="2992603"/>
        <a:ext cx="3704814" cy="5018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E5570-D64A-4F31-8423-23D93AA24DCA}">
      <dsp:nvSpPr>
        <dsp:cNvPr id="0" name=""/>
        <dsp:cNvSpPr/>
      </dsp:nvSpPr>
      <dsp:spPr>
        <a:xfrm>
          <a:off x="5440" y="816457"/>
          <a:ext cx="3863176" cy="454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E417-5625-415D-A997-646BBE1EEC2A}">
      <dsp:nvSpPr>
        <dsp:cNvPr id="0" name=""/>
        <dsp:cNvSpPr/>
      </dsp:nvSpPr>
      <dsp:spPr>
        <a:xfrm>
          <a:off x="5440" y="987146"/>
          <a:ext cx="283802" cy="283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3D49-13CD-4688-95FB-571336C8333E}">
      <dsp:nvSpPr>
        <dsp:cNvPr id="0" name=""/>
        <dsp:cNvSpPr/>
      </dsp:nvSpPr>
      <dsp:spPr>
        <a:xfrm>
          <a:off x="5440" y="0"/>
          <a:ext cx="3863176" cy="8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Smart City resistant to the effects of a pandemic</a:t>
          </a:r>
          <a:endParaRPr lang="pl-PL" sz="2000" kern="1200" dirty="0">
            <a:latin typeface="+mj-lt"/>
          </a:endParaRPr>
        </a:p>
      </dsp:txBody>
      <dsp:txXfrm>
        <a:off x="5440" y="0"/>
        <a:ext cx="3863176" cy="816457"/>
      </dsp:txXfrm>
    </dsp:sp>
    <dsp:sp modelId="{882D2F17-FC6F-4CEE-BC85-24667A0ADB48}">
      <dsp:nvSpPr>
        <dsp:cNvPr id="0" name=""/>
        <dsp:cNvSpPr/>
      </dsp:nvSpPr>
      <dsp:spPr>
        <a:xfrm>
          <a:off x="5440" y="1648682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CD84E-12B9-4B36-87AC-B0EE35F7C6B5}">
      <dsp:nvSpPr>
        <dsp:cNvPr id="0" name=""/>
        <dsp:cNvSpPr/>
      </dsp:nvSpPr>
      <dsp:spPr>
        <a:xfrm>
          <a:off x="275862" y="1459815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The pandemic generally does not affect the operation of solutions, and their effects are also achieved during remote work</a:t>
          </a:r>
          <a:endParaRPr lang="pl-PL" sz="1200" kern="1200" dirty="0">
            <a:latin typeface="+mj-lt"/>
          </a:endParaRPr>
        </a:p>
      </dsp:txBody>
      <dsp:txXfrm>
        <a:off x="275862" y="1459815"/>
        <a:ext cx="3592754" cy="661528"/>
      </dsp:txXfrm>
    </dsp:sp>
    <dsp:sp modelId="{D089A2B0-E9CF-422F-9BD4-0AEECC5690A1}">
      <dsp:nvSpPr>
        <dsp:cNvPr id="0" name=""/>
        <dsp:cNvSpPr/>
      </dsp:nvSpPr>
      <dsp:spPr>
        <a:xfrm>
          <a:off x="5440" y="2310211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5916F-5064-4F8E-B7E9-B4B358F6483E}">
      <dsp:nvSpPr>
        <dsp:cNvPr id="0" name=""/>
        <dsp:cNvSpPr/>
      </dsp:nvSpPr>
      <dsp:spPr>
        <a:xfrm>
          <a:off x="275862" y="2121344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By using digital services, residents quickly adapt to the frequently changing reality and limitations </a:t>
          </a:r>
          <a:endParaRPr lang="pl-PL" sz="1200" kern="1200" dirty="0">
            <a:latin typeface="+mj-lt"/>
          </a:endParaRPr>
        </a:p>
      </dsp:txBody>
      <dsp:txXfrm>
        <a:off x="275862" y="2121344"/>
        <a:ext cx="3592754" cy="661528"/>
      </dsp:txXfrm>
    </dsp:sp>
    <dsp:sp modelId="{1C9D00CD-D957-4EA8-86D8-3335C4ACCB75}">
      <dsp:nvSpPr>
        <dsp:cNvPr id="0" name=""/>
        <dsp:cNvSpPr/>
      </dsp:nvSpPr>
      <dsp:spPr>
        <a:xfrm>
          <a:off x="5440" y="2971740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D182-346F-46EB-8242-3C4349248615}">
      <dsp:nvSpPr>
        <dsp:cNvPr id="0" name=""/>
        <dsp:cNvSpPr/>
      </dsp:nvSpPr>
      <dsp:spPr>
        <a:xfrm>
          <a:off x="275862" y="2782873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Solutions</a:t>
          </a:r>
          <a:r>
            <a:rPr lang="pl-PL" sz="1200" kern="1200" dirty="0">
              <a:latin typeface="+mj-lt"/>
            </a:rPr>
            <a:t> </a:t>
          </a:r>
          <a:r>
            <a:rPr lang="en-US" sz="1200" kern="1200" dirty="0" err="1">
              <a:latin typeface="+mj-lt"/>
            </a:rPr>
            <a:t>provid</a:t>
          </a:r>
          <a:r>
            <a:rPr lang="pl-PL" sz="1200" kern="1200" dirty="0" err="1">
              <a:latin typeface="+mj-lt"/>
            </a:rPr>
            <a:t>ing</a:t>
          </a:r>
          <a:r>
            <a:rPr lang="en-US" sz="1200" kern="1200" dirty="0">
              <a:latin typeface="+mj-lt"/>
            </a:rPr>
            <a:t> remote services that minimize interpersonal contacts stand out </a:t>
          </a:r>
          <a:endParaRPr lang="pl-PL" sz="1200" kern="1200" dirty="0">
            <a:latin typeface="+mj-lt"/>
          </a:endParaRPr>
        </a:p>
      </dsp:txBody>
      <dsp:txXfrm>
        <a:off x="275862" y="2782873"/>
        <a:ext cx="3592754" cy="661528"/>
      </dsp:txXfrm>
    </dsp:sp>
    <dsp:sp modelId="{AF611280-D92F-4ECB-B163-9A57636B4320}">
      <dsp:nvSpPr>
        <dsp:cNvPr id="0" name=""/>
        <dsp:cNvSpPr/>
      </dsp:nvSpPr>
      <dsp:spPr>
        <a:xfrm>
          <a:off x="4061775" y="816457"/>
          <a:ext cx="3863176" cy="454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9BD0-C584-4FB9-83CD-A923DDB4A5BA}">
      <dsp:nvSpPr>
        <dsp:cNvPr id="0" name=""/>
        <dsp:cNvSpPr/>
      </dsp:nvSpPr>
      <dsp:spPr>
        <a:xfrm>
          <a:off x="4061775" y="987146"/>
          <a:ext cx="283802" cy="283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F9B0-2DAB-458F-85F4-30C7ADFA518C}">
      <dsp:nvSpPr>
        <dsp:cNvPr id="0" name=""/>
        <dsp:cNvSpPr/>
      </dsp:nvSpPr>
      <dsp:spPr>
        <a:xfrm>
          <a:off x="4061775" y="0"/>
          <a:ext cx="3863176" cy="81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Smart City supporting the fight against the pandemic</a:t>
          </a:r>
          <a:endParaRPr lang="pl-PL" sz="2000" kern="1200" dirty="0">
            <a:latin typeface="+mj-lt"/>
          </a:endParaRPr>
        </a:p>
      </dsp:txBody>
      <dsp:txXfrm>
        <a:off x="4061775" y="0"/>
        <a:ext cx="3863176" cy="816457"/>
      </dsp:txXfrm>
    </dsp:sp>
    <dsp:sp modelId="{CB15318B-84A6-4CD3-B9D1-41680E7748C5}">
      <dsp:nvSpPr>
        <dsp:cNvPr id="0" name=""/>
        <dsp:cNvSpPr/>
      </dsp:nvSpPr>
      <dsp:spPr>
        <a:xfrm>
          <a:off x="4061775" y="1648682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5B471-88CB-46A7-9E29-0DF574691964}">
      <dsp:nvSpPr>
        <dsp:cNvPr id="0" name=""/>
        <dsp:cNvSpPr/>
      </dsp:nvSpPr>
      <dsp:spPr>
        <a:xfrm>
          <a:off x="4332198" y="1459815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The most important area of supporting solutions is Healthcare - provided by telemedicine services</a:t>
          </a:r>
          <a:endParaRPr lang="pl-PL" sz="1200" kern="1200" dirty="0">
            <a:latin typeface="+mj-lt"/>
          </a:endParaRPr>
        </a:p>
      </dsp:txBody>
      <dsp:txXfrm>
        <a:off x="4332198" y="1459815"/>
        <a:ext cx="3592754" cy="661528"/>
      </dsp:txXfrm>
    </dsp:sp>
    <dsp:sp modelId="{F586D5C9-F770-4420-BCA7-0AB45C754C81}">
      <dsp:nvSpPr>
        <dsp:cNvPr id="0" name=""/>
        <dsp:cNvSpPr/>
      </dsp:nvSpPr>
      <dsp:spPr>
        <a:xfrm>
          <a:off x="4061775" y="2310211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9EE1-AF0D-4971-8220-89FCC92B8D4D}">
      <dsp:nvSpPr>
        <dsp:cNvPr id="0" name=""/>
        <dsp:cNvSpPr/>
      </dsp:nvSpPr>
      <dsp:spPr>
        <a:xfrm>
          <a:off x="4332198" y="2121344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In the field of public safety, the solutions support e.g. </a:t>
          </a:r>
          <a:r>
            <a:rPr lang="pl-PL" sz="1200" kern="1200" dirty="0" err="1">
              <a:latin typeface="+mj-lt"/>
            </a:rPr>
            <a:t>detection</a:t>
          </a:r>
          <a:r>
            <a:rPr lang="pl-PL" sz="1200" kern="1200" dirty="0">
              <a:latin typeface="+mj-lt"/>
            </a:rPr>
            <a:t> of </a:t>
          </a:r>
          <a:r>
            <a:rPr lang="en-US" sz="1200" kern="1200" dirty="0">
              <a:latin typeface="+mj-lt"/>
            </a:rPr>
            <a:t>crowd</a:t>
          </a:r>
          <a:r>
            <a:rPr lang="pl-PL" sz="1200" kern="1200" dirty="0">
              <a:latin typeface="+mj-lt"/>
            </a:rPr>
            <a:t>s </a:t>
          </a:r>
          <a:r>
            <a:rPr lang="en-US" sz="1200" kern="1200" dirty="0">
              <a:latin typeface="+mj-lt"/>
            </a:rPr>
            <a:t>or potential contact with an infected person </a:t>
          </a:r>
          <a:endParaRPr lang="pl-PL" sz="1200" kern="1200" dirty="0">
            <a:latin typeface="+mj-lt"/>
          </a:endParaRPr>
        </a:p>
      </dsp:txBody>
      <dsp:txXfrm>
        <a:off x="4332198" y="2121344"/>
        <a:ext cx="3592754" cy="661528"/>
      </dsp:txXfrm>
    </dsp:sp>
    <dsp:sp modelId="{B5F76C34-AB06-4E47-98FB-471AF0FF2E42}">
      <dsp:nvSpPr>
        <dsp:cNvPr id="0" name=""/>
        <dsp:cNvSpPr/>
      </dsp:nvSpPr>
      <dsp:spPr>
        <a:xfrm>
          <a:off x="4061775" y="2971740"/>
          <a:ext cx="283795" cy="283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35321-ED3D-4AB9-B6F9-29FA59FA7532}">
      <dsp:nvSpPr>
        <dsp:cNvPr id="0" name=""/>
        <dsp:cNvSpPr/>
      </dsp:nvSpPr>
      <dsp:spPr>
        <a:xfrm>
          <a:off x="4332198" y="2782873"/>
          <a:ext cx="3592754" cy="66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It was also important to ensure access to services in which contacts were significantly limited - in education and administration </a:t>
          </a:r>
          <a:endParaRPr lang="pl-PL" sz="1200" kern="1200" dirty="0">
            <a:latin typeface="+mj-lt"/>
          </a:endParaRPr>
        </a:p>
      </dsp:txBody>
      <dsp:txXfrm>
        <a:off x="4332198" y="2782873"/>
        <a:ext cx="3592754" cy="661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7BCA-19A6-447B-B24E-70564766E7FA}">
      <dsp:nvSpPr>
        <dsp:cNvPr id="0" name=""/>
        <dsp:cNvSpPr/>
      </dsp:nvSpPr>
      <dsp:spPr>
        <a:xfrm>
          <a:off x="0" y="566799"/>
          <a:ext cx="742217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6F2DE-C336-4A5F-BD44-124A0AB805BF}">
      <dsp:nvSpPr>
        <dsp:cNvPr id="0" name=""/>
        <dsp:cNvSpPr/>
      </dsp:nvSpPr>
      <dsp:spPr>
        <a:xfrm>
          <a:off x="371108" y="271599"/>
          <a:ext cx="519552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1. SCOPE OF THE STUDY</a:t>
          </a:r>
          <a:endParaRPr lang="pl-PL" sz="2000" b="1" kern="1200" dirty="0">
            <a:solidFill>
              <a:schemeClr val="tx1"/>
            </a:solidFill>
            <a:latin typeface="+mj-lt"/>
          </a:endParaRPr>
        </a:p>
      </dsp:txBody>
      <dsp:txXfrm>
        <a:off x="399929" y="300420"/>
        <a:ext cx="5137879" cy="532758"/>
      </dsp:txXfrm>
    </dsp:sp>
    <dsp:sp modelId="{4982A5AA-F2EF-4503-9C32-CE7F37A5A5BD}">
      <dsp:nvSpPr>
        <dsp:cNvPr id="0" name=""/>
        <dsp:cNvSpPr/>
      </dsp:nvSpPr>
      <dsp:spPr>
        <a:xfrm>
          <a:off x="0" y="1474000"/>
          <a:ext cx="742217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1176"/>
              <a:satOff val="-33333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F64B4-639B-431F-B5B3-CEDE4B69912A}">
      <dsp:nvSpPr>
        <dsp:cNvPr id="0" name=""/>
        <dsp:cNvSpPr/>
      </dsp:nvSpPr>
      <dsp:spPr>
        <a:xfrm>
          <a:off x="371108" y="1178799"/>
          <a:ext cx="5195521" cy="590400"/>
        </a:xfrm>
        <a:prstGeom prst="round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2. SMART CITY PROJECTS IN V4 COUNTRIES</a:t>
          </a:r>
          <a:endParaRPr lang="pl-PL" sz="2000" b="1" kern="1200" dirty="0">
            <a:latin typeface="+mj-lt"/>
          </a:endParaRPr>
        </a:p>
      </dsp:txBody>
      <dsp:txXfrm>
        <a:off x="399929" y="1207620"/>
        <a:ext cx="5137879" cy="532758"/>
      </dsp:txXfrm>
    </dsp:sp>
    <dsp:sp modelId="{2EB5F057-4F7F-4892-99FE-9BC70C307798}">
      <dsp:nvSpPr>
        <dsp:cNvPr id="0" name=""/>
        <dsp:cNvSpPr/>
      </dsp:nvSpPr>
      <dsp:spPr>
        <a:xfrm>
          <a:off x="0" y="2381200"/>
          <a:ext cx="742217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2353"/>
              <a:satOff val="-66667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A2912-6EE8-4844-8E69-0794C9271FE5}">
      <dsp:nvSpPr>
        <dsp:cNvPr id="0" name=""/>
        <dsp:cNvSpPr/>
      </dsp:nvSpPr>
      <dsp:spPr>
        <a:xfrm>
          <a:off x="371108" y="2086000"/>
          <a:ext cx="5195521" cy="590400"/>
        </a:xfrm>
        <a:prstGeom prst="round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j-lt"/>
            </a:rPr>
            <a:t>3. SMART CITY AND COVID-19</a:t>
          </a:r>
        </a:p>
      </dsp:txBody>
      <dsp:txXfrm>
        <a:off x="399929" y="2114821"/>
        <a:ext cx="5137879" cy="532758"/>
      </dsp:txXfrm>
    </dsp:sp>
    <dsp:sp modelId="{DEE3E5C8-958F-4CE7-A9C8-F654BBA3A686}">
      <dsp:nvSpPr>
        <dsp:cNvPr id="0" name=""/>
        <dsp:cNvSpPr/>
      </dsp:nvSpPr>
      <dsp:spPr>
        <a:xfrm>
          <a:off x="0" y="3288400"/>
          <a:ext cx="742217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23529"/>
              <a:satOff val="-10000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A2A81-39EF-4295-855C-0EA55602FE1F}">
      <dsp:nvSpPr>
        <dsp:cNvPr id="0" name=""/>
        <dsp:cNvSpPr/>
      </dsp:nvSpPr>
      <dsp:spPr>
        <a:xfrm>
          <a:off x="371108" y="2993200"/>
          <a:ext cx="5195521" cy="59040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78" tIns="0" rIns="1963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j-lt"/>
            </a:rPr>
            <a:t>4. CONCLUSIONS AND RECOMMENDATIONS</a:t>
          </a:r>
        </a:p>
      </dsp:txBody>
      <dsp:txXfrm>
        <a:off x="399929" y="3022021"/>
        <a:ext cx="5137879" cy="53275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4237-B7D8-44C4-85C6-225E2C4E42AF}">
      <dsp:nvSpPr>
        <dsp:cNvPr id="0" name=""/>
        <dsp:cNvSpPr/>
      </dsp:nvSpPr>
      <dsp:spPr>
        <a:xfrm>
          <a:off x="0" y="42857"/>
          <a:ext cx="7930393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solidFill>
                <a:schemeClr val="tx1"/>
              </a:solidFill>
              <a:latin typeface="+mj-lt"/>
            </a:rPr>
            <a:t>Peculiarity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 of Smart City 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projects</a:t>
          </a:r>
          <a:endParaRPr lang="pl-PL" sz="1800" kern="1200" dirty="0">
            <a:solidFill>
              <a:schemeClr val="tx1"/>
            </a:solidFill>
            <a:latin typeface="+mj-lt"/>
          </a:endParaRPr>
        </a:p>
      </dsp:txBody>
      <dsp:txXfrm>
        <a:off x="21075" y="63932"/>
        <a:ext cx="7888243" cy="389580"/>
      </dsp:txXfrm>
    </dsp:sp>
    <dsp:sp modelId="{5FD9443B-637A-486F-A744-87E367C05CD6}">
      <dsp:nvSpPr>
        <dsp:cNvPr id="0" name=""/>
        <dsp:cNvSpPr/>
      </dsp:nvSpPr>
      <dsp:spPr>
        <a:xfrm>
          <a:off x="0" y="526427"/>
          <a:ext cx="7930393" cy="431730"/>
        </a:xfrm>
        <a:prstGeom prst="roundRect">
          <a:avLst/>
        </a:prstGeom>
        <a:solidFill>
          <a:schemeClr val="accent2">
            <a:hueOff val="-313725"/>
            <a:satOff val="-11111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Sound but not 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cutting-edge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innovative</a:t>
          </a:r>
          <a:r>
            <a:rPr lang="pl-PL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800" kern="1200" dirty="0" err="1">
              <a:solidFill>
                <a:schemeClr val="tx1"/>
              </a:solidFill>
              <a:latin typeface="+mj-lt"/>
            </a:rPr>
            <a:t>technology</a:t>
          </a:r>
          <a:endParaRPr lang="pl-PL" sz="1800" kern="1200" dirty="0">
            <a:solidFill>
              <a:schemeClr val="tx1"/>
            </a:solidFill>
            <a:latin typeface="+mj-lt"/>
          </a:endParaRPr>
        </a:p>
      </dsp:txBody>
      <dsp:txXfrm>
        <a:off x="21075" y="547502"/>
        <a:ext cx="7888243" cy="389580"/>
      </dsp:txXfrm>
    </dsp:sp>
    <dsp:sp modelId="{3E565988-4E61-43E4-8758-27281030B9CE}">
      <dsp:nvSpPr>
        <dsp:cNvPr id="0" name=""/>
        <dsp:cNvSpPr/>
      </dsp:nvSpPr>
      <dsp:spPr>
        <a:xfrm>
          <a:off x="0" y="1009997"/>
          <a:ext cx="7930393" cy="431730"/>
        </a:xfrm>
        <a:prstGeom prst="roundRect">
          <a:avLst/>
        </a:prstGeom>
        <a:solidFill>
          <a:schemeClr val="accent2">
            <a:hueOff val="-627451"/>
            <a:satOff val="-22222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bg1"/>
              </a:solidFill>
              <a:latin typeface="+mj-lt"/>
            </a:rPr>
            <a:t>Strategic </a:t>
          </a:r>
          <a:r>
            <a:rPr lang="pl-PL" sz="1800" kern="1200" dirty="0" err="1">
              <a:solidFill>
                <a:schemeClr val="bg1"/>
              </a:solidFill>
              <a:latin typeface="+mj-lt"/>
            </a:rPr>
            <a:t>level</a:t>
          </a:r>
          <a:r>
            <a:rPr lang="pl-PL" sz="1800" kern="1200" dirty="0">
              <a:solidFill>
                <a:schemeClr val="bg1"/>
              </a:solidFill>
              <a:latin typeface="+mj-lt"/>
            </a:rPr>
            <a:t> </a:t>
          </a:r>
          <a:r>
            <a:rPr lang="pl-PL" sz="1800" kern="1200" dirty="0" err="1">
              <a:solidFill>
                <a:schemeClr val="bg1"/>
              </a:solidFill>
              <a:latin typeface="+mj-lt"/>
            </a:rPr>
            <a:t>invisible</a:t>
          </a:r>
          <a:r>
            <a:rPr lang="pl-PL" sz="1800" kern="1200" dirty="0">
              <a:solidFill>
                <a:schemeClr val="bg1"/>
              </a:solidFill>
              <a:latin typeface="+mj-lt"/>
            </a:rPr>
            <a:t> to </a:t>
          </a:r>
          <a:r>
            <a:rPr lang="pl-PL" sz="1800" kern="1200" dirty="0" err="1">
              <a:solidFill>
                <a:schemeClr val="bg1"/>
              </a:solidFill>
              <a:latin typeface="+mj-lt"/>
            </a:rPr>
            <a:t>owners</a:t>
          </a:r>
          <a:r>
            <a:rPr lang="pl-PL" sz="1800" kern="1200" dirty="0">
              <a:solidFill>
                <a:schemeClr val="bg1"/>
              </a:solidFill>
              <a:latin typeface="+mj-lt"/>
            </a:rPr>
            <a:t> and </a:t>
          </a:r>
          <a:r>
            <a:rPr lang="pl-PL" sz="1800" kern="1200" dirty="0" err="1">
              <a:solidFill>
                <a:schemeClr val="bg1"/>
              </a:solidFill>
              <a:latin typeface="+mj-lt"/>
            </a:rPr>
            <a:t>contractors</a:t>
          </a:r>
          <a:endParaRPr lang="pl-PL" sz="1800" kern="1200" dirty="0">
            <a:solidFill>
              <a:schemeClr val="bg1"/>
            </a:solidFill>
            <a:latin typeface="+mj-lt"/>
          </a:endParaRPr>
        </a:p>
      </dsp:txBody>
      <dsp:txXfrm>
        <a:off x="21075" y="1031072"/>
        <a:ext cx="7888243" cy="389580"/>
      </dsp:txXfrm>
    </dsp:sp>
    <dsp:sp modelId="{68AB06A6-4A1B-4CE1-86E8-F47CEAEC2987}">
      <dsp:nvSpPr>
        <dsp:cNvPr id="0" name=""/>
        <dsp:cNvSpPr/>
      </dsp:nvSpPr>
      <dsp:spPr>
        <a:xfrm>
          <a:off x="0" y="1493567"/>
          <a:ext cx="7930393" cy="431730"/>
        </a:xfrm>
        <a:prstGeom prst="roundRect">
          <a:avLst/>
        </a:prstGeom>
        <a:solidFill>
          <a:schemeClr val="accent2">
            <a:hueOff val="-941176"/>
            <a:satOff val="-3333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Lack of </a:t>
          </a:r>
          <a:r>
            <a:rPr lang="pl-PL" sz="1800" kern="1200" dirty="0" err="1">
              <a:latin typeface="+mj-lt"/>
            </a:rPr>
            <a:t>holistic</a:t>
          </a:r>
          <a:r>
            <a:rPr lang="pl-PL" sz="1800" kern="1200" dirty="0">
              <a:latin typeface="+mj-lt"/>
            </a:rPr>
            <a:t> suport of Smart City </a:t>
          </a:r>
          <a:r>
            <a:rPr lang="pl-PL" sz="1800" kern="1200" dirty="0" err="1">
              <a:latin typeface="+mj-lt"/>
            </a:rPr>
            <a:t>initiatives</a:t>
          </a:r>
          <a:endParaRPr lang="pl-PL" sz="1800" kern="1200" dirty="0">
            <a:latin typeface="+mj-lt"/>
          </a:endParaRPr>
        </a:p>
      </dsp:txBody>
      <dsp:txXfrm>
        <a:off x="21075" y="1514642"/>
        <a:ext cx="7888243" cy="389580"/>
      </dsp:txXfrm>
    </dsp:sp>
    <dsp:sp modelId="{F6C0F268-C864-44C8-B0DB-6BAB131B5E0B}">
      <dsp:nvSpPr>
        <dsp:cNvPr id="0" name=""/>
        <dsp:cNvSpPr/>
      </dsp:nvSpPr>
      <dsp:spPr>
        <a:xfrm>
          <a:off x="0" y="1977137"/>
          <a:ext cx="7930393" cy="431730"/>
        </a:xfrm>
        <a:prstGeom prst="roundRect">
          <a:avLst/>
        </a:prstGeom>
        <a:solidFill>
          <a:schemeClr val="accent2">
            <a:hueOff val="-1254902"/>
            <a:satOff val="-44444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+mj-lt"/>
            </a:rPr>
            <a:t>Types</a:t>
          </a:r>
          <a:r>
            <a:rPr lang="pl-PL" sz="1800" kern="1200" dirty="0">
              <a:latin typeface="+mj-lt"/>
            </a:rPr>
            <a:t> of </a:t>
          </a:r>
          <a:r>
            <a:rPr lang="pl-PL" sz="1800" kern="1200" dirty="0" err="1">
              <a:latin typeface="+mj-lt"/>
            </a:rPr>
            <a:t>projects</a:t>
          </a:r>
          <a:r>
            <a:rPr lang="pl-PL" sz="1800" kern="1200" dirty="0">
              <a:latin typeface="+mj-lt"/>
            </a:rPr>
            <a:t>: </a:t>
          </a:r>
          <a:r>
            <a:rPr lang="pl-PL" sz="1800" kern="1200" dirty="0" err="1">
              <a:latin typeface="+mj-lt"/>
            </a:rPr>
            <a:t>scouts</a:t>
          </a:r>
          <a:r>
            <a:rPr lang="pl-PL" sz="1800" kern="1200" dirty="0">
              <a:latin typeface="+mj-lt"/>
            </a:rPr>
            <a:t> vs </a:t>
          </a:r>
          <a:r>
            <a:rPr lang="pl-PL" sz="1800" kern="1200" dirty="0" err="1">
              <a:latin typeface="+mj-lt"/>
            </a:rPr>
            <a:t>main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force</a:t>
          </a:r>
          <a:endParaRPr lang="pl-PL" sz="1800" kern="1200" dirty="0">
            <a:latin typeface="+mj-lt"/>
          </a:endParaRPr>
        </a:p>
      </dsp:txBody>
      <dsp:txXfrm>
        <a:off x="21075" y="1998212"/>
        <a:ext cx="7888243" cy="389580"/>
      </dsp:txXfrm>
    </dsp:sp>
    <dsp:sp modelId="{8BB15AA8-FF91-4EC4-B3CD-FF0CB3BD2713}">
      <dsp:nvSpPr>
        <dsp:cNvPr id="0" name=""/>
        <dsp:cNvSpPr/>
      </dsp:nvSpPr>
      <dsp:spPr>
        <a:xfrm>
          <a:off x="0" y="2460707"/>
          <a:ext cx="7930393" cy="431730"/>
        </a:xfrm>
        <a:prstGeom prst="roundRect">
          <a:avLst/>
        </a:prstGeom>
        <a:solidFill>
          <a:schemeClr val="accent2">
            <a:hueOff val="-1568627"/>
            <a:satOff val="-55556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+mj-lt"/>
            </a:rPr>
            <a:t>Some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configurations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lead</a:t>
          </a:r>
          <a:r>
            <a:rPr lang="pl-PL" sz="1800" kern="1200" dirty="0">
              <a:latin typeface="+mj-lt"/>
            </a:rPr>
            <a:t> to </a:t>
          </a:r>
          <a:r>
            <a:rPr lang="pl-PL" sz="1800" kern="1200" dirty="0" err="1">
              <a:latin typeface="+mj-lt"/>
            </a:rPr>
            <a:t>ecosystem</a:t>
          </a:r>
          <a:endParaRPr lang="pl-PL" sz="1800" kern="1200" dirty="0">
            <a:latin typeface="+mj-lt"/>
          </a:endParaRPr>
        </a:p>
      </dsp:txBody>
      <dsp:txXfrm>
        <a:off x="21075" y="2481782"/>
        <a:ext cx="7888243" cy="389580"/>
      </dsp:txXfrm>
    </dsp:sp>
    <dsp:sp modelId="{8A327BC0-D42A-4247-BF73-9F1C406E6673}">
      <dsp:nvSpPr>
        <dsp:cNvPr id="0" name=""/>
        <dsp:cNvSpPr/>
      </dsp:nvSpPr>
      <dsp:spPr>
        <a:xfrm>
          <a:off x="0" y="2944277"/>
          <a:ext cx="7930393" cy="431730"/>
        </a:xfrm>
        <a:prstGeom prst="roundRect">
          <a:avLst/>
        </a:prstGeom>
        <a:solidFill>
          <a:schemeClr val="accent2">
            <a:hueOff val="-1882353"/>
            <a:satOff val="-6666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Technology </a:t>
          </a:r>
          <a:r>
            <a:rPr lang="pl-PL" sz="1800" kern="1200" dirty="0" err="1">
              <a:latin typeface="+mj-lt"/>
            </a:rPr>
            <a:t>like</a:t>
          </a:r>
          <a:r>
            <a:rPr lang="pl-PL" sz="1800" kern="1200" dirty="0">
              <a:latin typeface="+mj-lt"/>
            </a:rPr>
            <a:t> lego </a:t>
          </a:r>
          <a:r>
            <a:rPr lang="pl-PL" sz="1800" kern="1200" dirty="0" err="1">
              <a:latin typeface="+mj-lt"/>
            </a:rPr>
            <a:t>bricks</a:t>
          </a:r>
          <a:endParaRPr lang="pl-PL" sz="1800" kern="1200" dirty="0">
            <a:latin typeface="+mj-lt"/>
          </a:endParaRPr>
        </a:p>
      </dsp:txBody>
      <dsp:txXfrm>
        <a:off x="21075" y="2965352"/>
        <a:ext cx="7888243" cy="389580"/>
      </dsp:txXfrm>
    </dsp:sp>
    <dsp:sp modelId="{DAC22748-7C70-433E-860F-3D048FBBB43F}">
      <dsp:nvSpPr>
        <dsp:cNvPr id="0" name=""/>
        <dsp:cNvSpPr/>
      </dsp:nvSpPr>
      <dsp:spPr>
        <a:xfrm>
          <a:off x="0" y="3427847"/>
          <a:ext cx="7930393" cy="431730"/>
        </a:xfrm>
        <a:prstGeom prst="roundRect">
          <a:avLst/>
        </a:prstGeom>
        <a:solidFill>
          <a:schemeClr val="accent2">
            <a:hueOff val="-2196078"/>
            <a:satOff val="-77778"/>
            <a:lumOff val="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Lack of uniform </a:t>
          </a:r>
          <a:r>
            <a:rPr lang="pl-PL" sz="1800" kern="1200" dirty="0" err="1">
              <a:latin typeface="+mj-lt"/>
            </a:rPr>
            <a:t>definition</a:t>
          </a:r>
          <a:endParaRPr lang="pl-PL" sz="1800" kern="1200" dirty="0">
            <a:latin typeface="+mj-lt"/>
          </a:endParaRPr>
        </a:p>
      </dsp:txBody>
      <dsp:txXfrm>
        <a:off x="21075" y="3448922"/>
        <a:ext cx="7888243" cy="389580"/>
      </dsp:txXfrm>
    </dsp:sp>
    <dsp:sp modelId="{4E03B0F6-87E4-40E7-B4EC-988119C9E1A3}">
      <dsp:nvSpPr>
        <dsp:cNvPr id="0" name=""/>
        <dsp:cNvSpPr/>
      </dsp:nvSpPr>
      <dsp:spPr>
        <a:xfrm>
          <a:off x="0" y="3911418"/>
          <a:ext cx="7930393" cy="431730"/>
        </a:xfrm>
        <a:prstGeom prst="roundRect">
          <a:avLst/>
        </a:prstGeom>
        <a:solidFill>
          <a:schemeClr val="accent2">
            <a:hueOff val="-2509804"/>
            <a:satOff val="-88889"/>
            <a:lumOff val="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>
              <a:latin typeface="+mj-lt"/>
            </a:rPr>
            <a:t>Legal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regulations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are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barriers</a:t>
          </a:r>
          <a:endParaRPr lang="pl-PL" sz="1800" kern="1200" dirty="0">
            <a:latin typeface="+mj-lt"/>
          </a:endParaRPr>
        </a:p>
      </dsp:txBody>
      <dsp:txXfrm>
        <a:off x="21075" y="3932493"/>
        <a:ext cx="7888243" cy="389580"/>
      </dsp:txXfrm>
    </dsp:sp>
    <dsp:sp modelId="{E9E41008-D5A6-47FD-A8F7-C92136562D40}">
      <dsp:nvSpPr>
        <dsp:cNvPr id="0" name=""/>
        <dsp:cNvSpPr/>
      </dsp:nvSpPr>
      <dsp:spPr>
        <a:xfrm>
          <a:off x="0" y="4394988"/>
          <a:ext cx="7930393" cy="431730"/>
        </a:xfrm>
        <a:prstGeom prst="round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Smart City </a:t>
          </a:r>
          <a:r>
            <a:rPr lang="pl-PL" sz="1800" kern="1200" dirty="0" err="1">
              <a:latin typeface="+mj-lt"/>
            </a:rPr>
            <a:t>immune</a:t>
          </a:r>
          <a:r>
            <a:rPr lang="pl-PL" sz="1800" kern="1200" dirty="0">
              <a:latin typeface="+mj-lt"/>
            </a:rPr>
            <a:t> </a:t>
          </a:r>
          <a:r>
            <a:rPr lang="en-US" sz="1800" kern="1200" dirty="0">
              <a:latin typeface="+mj-lt"/>
            </a:rPr>
            <a:t>to the effects </a:t>
          </a:r>
          <a:r>
            <a:rPr lang="pl-PL" sz="1800" kern="1200" dirty="0">
              <a:latin typeface="+mj-lt"/>
            </a:rPr>
            <a:t>and </a:t>
          </a:r>
          <a:r>
            <a:rPr lang="pl-PL" sz="1800" kern="1200" dirty="0" err="1">
              <a:latin typeface="+mj-lt"/>
            </a:rPr>
            <a:t>supporting</a:t>
          </a:r>
          <a:r>
            <a:rPr lang="pl-PL" sz="1800" kern="1200" dirty="0">
              <a:latin typeface="+mj-lt"/>
            </a:rPr>
            <a:t> the </a:t>
          </a:r>
          <a:r>
            <a:rPr lang="pl-PL" sz="1800" kern="1200" dirty="0" err="1">
              <a:latin typeface="+mj-lt"/>
            </a:rPr>
            <a:t>fight</a:t>
          </a:r>
          <a:r>
            <a:rPr lang="pl-PL" sz="1800" kern="1200" dirty="0">
              <a:latin typeface="+mj-lt"/>
            </a:rPr>
            <a:t> </a:t>
          </a:r>
          <a:r>
            <a:rPr lang="pl-PL" sz="1800" kern="1200" dirty="0" err="1">
              <a:latin typeface="+mj-lt"/>
            </a:rPr>
            <a:t>against</a:t>
          </a:r>
          <a:r>
            <a:rPr lang="pl-PL" sz="1800" kern="1200" dirty="0">
              <a:latin typeface="+mj-lt"/>
            </a:rPr>
            <a:t> the </a:t>
          </a:r>
          <a:r>
            <a:rPr lang="pl-PL" sz="1800" kern="1200" dirty="0" err="1">
              <a:latin typeface="+mj-lt"/>
            </a:rPr>
            <a:t>pandemic</a:t>
          </a:r>
          <a:endParaRPr lang="pl-PL" sz="1800" kern="1200" dirty="0">
            <a:latin typeface="+mj-lt"/>
          </a:endParaRPr>
        </a:p>
      </dsp:txBody>
      <dsp:txXfrm>
        <a:off x="21075" y="4416063"/>
        <a:ext cx="7888243" cy="3895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2E14-478E-4355-B17A-9701ABF4B9C5}">
      <dsp:nvSpPr>
        <dsp:cNvPr id="0" name=""/>
        <dsp:cNvSpPr/>
      </dsp:nvSpPr>
      <dsp:spPr>
        <a:xfrm>
          <a:off x="-5505749" y="-842967"/>
          <a:ext cx="6555510" cy="6555510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4DD8B-81E4-469E-A715-E017CF9D306B}">
      <dsp:nvSpPr>
        <dsp:cNvPr id="0" name=""/>
        <dsp:cNvSpPr/>
      </dsp:nvSpPr>
      <dsp:spPr>
        <a:xfrm>
          <a:off x="458978" y="304251"/>
          <a:ext cx="7403504" cy="608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+mj-lt"/>
            </a:rPr>
            <a:t>Comprehensive support, not only for investments, but also through the development of competences in cities: trainings, study visits, pilot projects and co-financing teams</a:t>
          </a:r>
          <a:endParaRPr lang="pl-PL" sz="1200" kern="1200" dirty="0">
            <a:solidFill>
              <a:schemeClr val="tx1"/>
            </a:solidFill>
            <a:latin typeface="+mj-lt"/>
          </a:endParaRPr>
        </a:p>
      </dsp:txBody>
      <dsp:txXfrm>
        <a:off x="458978" y="304251"/>
        <a:ext cx="7403504" cy="608891"/>
      </dsp:txXfrm>
    </dsp:sp>
    <dsp:sp modelId="{0ECB48A9-454E-40C4-9814-C513BB66956A}">
      <dsp:nvSpPr>
        <dsp:cNvPr id="0" name=""/>
        <dsp:cNvSpPr/>
      </dsp:nvSpPr>
      <dsp:spPr>
        <a:xfrm>
          <a:off x="78420" y="228139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6BAF8-B833-42C8-BF5A-9378659C912A}">
      <dsp:nvSpPr>
        <dsp:cNvPr id="0" name=""/>
        <dsp:cNvSpPr/>
      </dsp:nvSpPr>
      <dsp:spPr>
        <a:xfrm>
          <a:off x="895292" y="1217296"/>
          <a:ext cx="6967190" cy="608891"/>
        </a:xfrm>
        <a:prstGeom prst="rect">
          <a:avLst/>
        </a:prstGeom>
        <a:solidFill>
          <a:schemeClr val="accent2">
            <a:hueOff val="-705882"/>
            <a:satOff val="-25000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+mj-lt"/>
            </a:rPr>
            <a:t>More forms of financing: </a:t>
          </a:r>
          <a:r>
            <a:rPr lang="pl-PL" sz="1200" kern="1200" dirty="0">
              <a:solidFill>
                <a:schemeClr val="tx1"/>
              </a:solidFill>
              <a:latin typeface="+mj-lt"/>
            </a:rPr>
            <a:t>investment</a:t>
          </a:r>
          <a:r>
            <a:rPr lang="en-US" sz="1200" kern="1200" dirty="0">
              <a:solidFill>
                <a:schemeClr val="tx1"/>
              </a:solidFill>
              <a:latin typeface="+mj-lt"/>
            </a:rPr>
            <a:t> funds, accelerators </a:t>
          </a:r>
          <a:r>
            <a:rPr lang="pl-PL" sz="1200" kern="1200" dirty="0" err="1">
              <a:solidFill>
                <a:schemeClr val="tx1"/>
              </a:solidFill>
              <a:latin typeface="+mj-lt"/>
            </a:rPr>
            <a:t>or</a:t>
          </a:r>
          <a:r>
            <a:rPr lang="en-US" sz="1200" kern="1200" dirty="0">
              <a:solidFill>
                <a:schemeClr val="tx1"/>
              </a:solidFill>
              <a:latin typeface="+mj-lt"/>
            </a:rPr>
            <a:t> incubators; as well as the possibility of </a:t>
          </a:r>
          <a:r>
            <a:rPr lang="pl-PL" sz="1200" kern="1200" dirty="0" err="1">
              <a:solidFill>
                <a:schemeClr val="tx1"/>
              </a:solidFill>
              <a:latin typeface="+mj-lt"/>
            </a:rPr>
            <a:t>conducting</a:t>
          </a:r>
          <a:r>
            <a:rPr lang="pl-PL" sz="12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200" kern="1200" dirty="0">
              <a:solidFill>
                <a:schemeClr val="tx1"/>
              </a:solidFill>
              <a:latin typeface="+mj-lt"/>
            </a:rPr>
            <a:t>pilots and implementing </a:t>
          </a:r>
          <a:r>
            <a:rPr lang="pl-PL" sz="1200" kern="1200" dirty="0" err="1">
              <a:solidFill>
                <a:schemeClr val="tx1"/>
              </a:solidFill>
              <a:latin typeface="+mj-lt"/>
            </a:rPr>
            <a:t>projects</a:t>
          </a:r>
          <a:r>
            <a:rPr lang="pl-PL" sz="1200" kern="1200" dirty="0">
              <a:solidFill>
                <a:schemeClr val="tx1"/>
              </a:solidFill>
              <a:latin typeface="+mj-lt"/>
            </a:rPr>
            <a:t> by </a:t>
          </a:r>
          <a:r>
            <a:rPr lang="pl-PL" sz="1200" kern="1200" dirty="0" err="1">
              <a:solidFill>
                <a:schemeClr val="tx1"/>
              </a:solidFill>
              <a:latin typeface="+mj-lt"/>
            </a:rPr>
            <a:t>partnership</a:t>
          </a:r>
          <a:r>
            <a:rPr lang="pl-PL" sz="1200" kern="1200" dirty="0">
              <a:solidFill>
                <a:schemeClr val="tx1"/>
              </a:solidFill>
              <a:latin typeface="+mj-lt"/>
            </a:rPr>
            <a:t> of </a:t>
          </a:r>
          <a:r>
            <a:rPr lang="pl-PL" sz="1200" kern="1200" dirty="0" err="1">
              <a:solidFill>
                <a:schemeClr val="tx1"/>
              </a:solidFill>
              <a:latin typeface="+mj-lt"/>
            </a:rPr>
            <a:t>cities</a:t>
          </a:r>
          <a:endParaRPr lang="pl-PL" sz="1200" kern="1200" dirty="0">
            <a:solidFill>
              <a:schemeClr val="tx1"/>
            </a:solidFill>
            <a:latin typeface="+mj-lt"/>
          </a:endParaRPr>
        </a:p>
      </dsp:txBody>
      <dsp:txXfrm>
        <a:off x="895292" y="1217296"/>
        <a:ext cx="6967190" cy="608891"/>
      </dsp:txXfrm>
    </dsp:sp>
    <dsp:sp modelId="{89DB0C2D-E3ED-4696-B56E-D31E231F8AA6}">
      <dsp:nvSpPr>
        <dsp:cNvPr id="0" name=""/>
        <dsp:cNvSpPr/>
      </dsp:nvSpPr>
      <dsp:spPr>
        <a:xfrm>
          <a:off x="514734" y="1141185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05882"/>
              <a:satOff val="-25000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AC10E-80D9-425C-8CB4-7215CEB874D3}">
      <dsp:nvSpPr>
        <dsp:cNvPr id="0" name=""/>
        <dsp:cNvSpPr/>
      </dsp:nvSpPr>
      <dsp:spPr>
        <a:xfrm>
          <a:off x="1029205" y="2130342"/>
          <a:ext cx="6833277" cy="608891"/>
        </a:xfrm>
        <a:prstGeom prst="rect">
          <a:avLst/>
        </a:prstGeom>
        <a:solidFill>
          <a:schemeClr val="accent2">
            <a:hueOff val="-1411764"/>
            <a:satOff val="-50000"/>
            <a:lumOff val="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Equalizing the distribution of funds between metropolises and small and medium-sized cities</a:t>
          </a:r>
          <a:br>
            <a:rPr lang="pl-PL" sz="1200" kern="1200" dirty="0">
              <a:latin typeface="+mj-lt"/>
            </a:rPr>
          </a:br>
          <a:r>
            <a:rPr lang="en-US" sz="1200" kern="1200" dirty="0">
              <a:latin typeface="+mj-lt"/>
            </a:rPr>
            <a:t>Metropolises - creating new, innovative solutions</a:t>
          </a:r>
          <a:br>
            <a:rPr lang="pl-PL" sz="1200" kern="1200" dirty="0">
              <a:latin typeface="+mj-lt"/>
            </a:rPr>
          </a:br>
          <a:r>
            <a:rPr lang="en-US" sz="1200" kern="1200" dirty="0">
              <a:latin typeface="+mj-lt"/>
            </a:rPr>
            <a:t>Small and medium-sized cities - implementation of effective solutions </a:t>
          </a:r>
          <a:endParaRPr lang="pl-PL" sz="1200" kern="1200" dirty="0">
            <a:latin typeface="+mj-lt"/>
          </a:endParaRPr>
        </a:p>
      </dsp:txBody>
      <dsp:txXfrm>
        <a:off x="1029205" y="2130342"/>
        <a:ext cx="6833277" cy="608891"/>
      </dsp:txXfrm>
    </dsp:sp>
    <dsp:sp modelId="{2623614B-78B7-4DB6-96D1-DF2074A7FD8A}">
      <dsp:nvSpPr>
        <dsp:cNvPr id="0" name=""/>
        <dsp:cNvSpPr/>
      </dsp:nvSpPr>
      <dsp:spPr>
        <a:xfrm>
          <a:off x="648648" y="2054230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11764"/>
              <a:satOff val="-50000"/>
              <a:lumOff val="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9A044-6599-405A-AD53-0A2B9AF9FA88}">
      <dsp:nvSpPr>
        <dsp:cNvPr id="0" name=""/>
        <dsp:cNvSpPr/>
      </dsp:nvSpPr>
      <dsp:spPr>
        <a:xfrm>
          <a:off x="895292" y="3043387"/>
          <a:ext cx="6967190" cy="608891"/>
        </a:xfrm>
        <a:prstGeom prst="rect">
          <a:avLst/>
        </a:prstGeom>
        <a:solidFill>
          <a:schemeClr val="accent2">
            <a:hueOff val="-2117647"/>
            <a:satOff val="-75000"/>
            <a:lumOff val="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Necessary legal flexibility - in the context of implementing new solutions </a:t>
          </a:r>
          <a:endParaRPr lang="pl-PL" sz="1200" kern="1200" dirty="0">
            <a:latin typeface="+mj-lt"/>
          </a:endParaRPr>
        </a:p>
      </dsp:txBody>
      <dsp:txXfrm>
        <a:off x="895292" y="3043387"/>
        <a:ext cx="6967190" cy="608891"/>
      </dsp:txXfrm>
    </dsp:sp>
    <dsp:sp modelId="{C6B25441-A637-4767-9C74-63E1B118E1E7}">
      <dsp:nvSpPr>
        <dsp:cNvPr id="0" name=""/>
        <dsp:cNvSpPr/>
      </dsp:nvSpPr>
      <dsp:spPr>
        <a:xfrm>
          <a:off x="514734" y="2967276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117647"/>
              <a:satOff val="-75000"/>
              <a:lumOff val="4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89424-D9EE-4ADA-A446-31D497678844}">
      <dsp:nvSpPr>
        <dsp:cNvPr id="0" name=""/>
        <dsp:cNvSpPr/>
      </dsp:nvSpPr>
      <dsp:spPr>
        <a:xfrm>
          <a:off x="458978" y="3956433"/>
          <a:ext cx="7403504" cy="608891"/>
        </a:xfrm>
        <a:prstGeom prst="rec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0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j-lt"/>
            </a:rPr>
            <a:t>C</a:t>
          </a:r>
          <a:r>
            <a:rPr lang="en-US" sz="1200" kern="1200" dirty="0" err="1">
              <a:latin typeface="+mj-lt"/>
            </a:rPr>
            <a:t>omparative</a:t>
          </a:r>
          <a:r>
            <a:rPr lang="en-US" sz="1200" kern="1200" dirty="0">
              <a:latin typeface="+mj-lt"/>
            </a:rPr>
            <a:t> study with Smart City leaders in the world </a:t>
          </a:r>
          <a:r>
            <a:rPr lang="pl-PL" sz="1200" kern="1200" dirty="0" err="1">
              <a:latin typeface="+mj-lt"/>
            </a:rPr>
            <a:t>should</a:t>
          </a:r>
          <a:r>
            <a:rPr lang="pl-PL" sz="1200" kern="1200" dirty="0">
              <a:latin typeface="+mj-lt"/>
            </a:rPr>
            <a:t> be </a:t>
          </a:r>
          <a:r>
            <a:rPr lang="pl-PL" sz="1200" kern="1200" dirty="0" err="1">
              <a:latin typeface="+mj-lt"/>
            </a:rPr>
            <a:t>performed</a:t>
          </a:r>
          <a:r>
            <a:rPr lang="pl-PL" sz="1200" kern="1200" dirty="0">
              <a:latin typeface="+mj-lt"/>
            </a:rPr>
            <a:t> </a:t>
          </a:r>
          <a:r>
            <a:rPr lang="en-US" sz="1200" kern="1200" dirty="0">
              <a:latin typeface="+mj-lt"/>
            </a:rPr>
            <a:t>- how to create an ecosystem of support by central administration - in terms of regulation, organization and financing </a:t>
          </a:r>
          <a:endParaRPr lang="pl-PL" sz="1200" kern="1200" dirty="0">
            <a:latin typeface="+mj-lt"/>
          </a:endParaRPr>
        </a:p>
      </dsp:txBody>
      <dsp:txXfrm>
        <a:off x="458978" y="3956433"/>
        <a:ext cx="7403504" cy="608891"/>
      </dsp:txXfrm>
    </dsp:sp>
    <dsp:sp modelId="{52BA1A08-6527-48A6-8838-50C3388D7D4A}">
      <dsp:nvSpPr>
        <dsp:cNvPr id="0" name=""/>
        <dsp:cNvSpPr/>
      </dsp:nvSpPr>
      <dsp:spPr>
        <a:xfrm>
          <a:off x="78420" y="3880321"/>
          <a:ext cx="761114" cy="761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23529"/>
              <a:satOff val="-100000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BA33-27DA-4164-BA42-E562954BC171}">
      <dsp:nvSpPr>
        <dsp:cNvPr id="0" name=""/>
        <dsp:cNvSpPr/>
      </dsp:nvSpPr>
      <dsp:spPr>
        <a:xfrm>
          <a:off x="-5373352" y="-822911"/>
          <a:ext cx="6398798" cy="6398798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3BBDC-67A7-43D0-8718-B01C1C3DD170}">
      <dsp:nvSpPr>
        <dsp:cNvPr id="0" name=""/>
        <dsp:cNvSpPr/>
      </dsp:nvSpPr>
      <dsp:spPr>
        <a:xfrm>
          <a:off x="659712" y="475297"/>
          <a:ext cx="6964921" cy="950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+mj-lt"/>
            </a:rPr>
            <a:t>U</a:t>
          </a:r>
          <a:r>
            <a:rPr lang="en-US" sz="1500" kern="1200" dirty="0" err="1">
              <a:solidFill>
                <a:schemeClr val="tx1"/>
              </a:solidFill>
              <a:latin typeface="+mj-lt"/>
            </a:rPr>
            <a:t>rban</a:t>
          </a:r>
          <a:r>
            <a:rPr lang="en-US" sz="1500" kern="1200" dirty="0">
              <a:solidFill>
                <a:schemeClr val="tx1"/>
              </a:solidFill>
              <a:latin typeface="+mj-lt"/>
            </a:rPr>
            <a:t> environment in which a digital approach to sustainable development has been introduced to reduce resource consumption, improve quality of life and enhance economic competitiveness</a:t>
          </a:r>
          <a:endParaRPr lang="pl-PL" sz="1500" kern="1200" dirty="0">
            <a:solidFill>
              <a:schemeClr val="tx1"/>
            </a:solidFill>
            <a:latin typeface="+mj-lt"/>
          </a:endParaRPr>
        </a:p>
      </dsp:txBody>
      <dsp:txXfrm>
        <a:off x="659712" y="475297"/>
        <a:ext cx="6964921" cy="950595"/>
      </dsp:txXfrm>
    </dsp:sp>
    <dsp:sp modelId="{954D924C-3EB8-4698-AC7C-7379F727ABAE}">
      <dsp:nvSpPr>
        <dsp:cNvPr id="0" name=""/>
        <dsp:cNvSpPr/>
      </dsp:nvSpPr>
      <dsp:spPr>
        <a:xfrm>
          <a:off x="65591" y="356473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7B8D6-EE57-4286-BAA7-E57B2B28A5C0}">
      <dsp:nvSpPr>
        <dsp:cNvPr id="0" name=""/>
        <dsp:cNvSpPr/>
      </dsp:nvSpPr>
      <dsp:spPr>
        <a:xfrm>
          <a:off x="1005254" y="1901190"/>
          <a:ext cx="6619379" cy="9505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bg1"/>
              </a:solidFill>
              <a:latin typeface="+mj-lt"/>
            </a:rPr>
            <a:t>T</a:t>
          </a:r>
          <a:r>
            <a:rPr lang="en-US" sz="1500" kern="1200" dirty="0">
              <a:solidFill>
                <a:schemeClr val="bg1"/>
              </a:solidFill>
              <a:latin typeface="+mj-lt"/>
            </a:rPr>
            <a:t>he concept of Smart City should be understood not only as a set of technological solutions, but as a response to the negative impact and challenges of the urbanization process</a:t>
          </a:r>
          <a:r>
            <a:rPr lang="pl-PL" sz="1500" kern="1200" dirty="0">
              <a:solidFill>
                <a:schemeClr val="bg1"/>
              </a:solidFill>
              <a:latin typeface="+mj-lt"/>
            </a:rPr>
            <a:t>, </a:t>
          </a:r>
          <a:r>
            <a:rPr lang="en-US" sz="1500" kern="1200" dirty="0">
              <a:solidFill>
                <a:schemeClr val="bg1"/>
              </a:solidFill>
              <a:latin typeface="+mj-lt"/>
            </a:rPr>
            <a:t>as well as support in response to unforeseen events, e.g. a pandemic</a:t>
          </a:r>
          <a:endParaRPr lang="pl-PL" sz="1500" kern="1200" dirty="0">
            <a:solidFill>
              <a:schemeClr val="bg1"/>
            </a:solidFill>
            <a:latin typeface="+mj-lt"/>
          </a:endParaRPr>
        </a:p>
      </dsp:txBody>
      <dsp:txXfrm>
        <a:off x="1005254" y="1901190"/>
        <a:ext cx="6619379" cy="950595"/>
      </dsp:txXfrm>
    </dsp:sp>
    <dsp:sp modelId="{3805A51A-9A21-4549-9322-32BE78A998DD}">
      <dsp:nvSpPr>
        <dsp:cNvPr id="0" name=""/>
        <dsp:cNvSpPr/>
      </dsp:nvSpPr>
      <dsp:spPr>
        <a:xfrm>
          <a:off x="411132" y="1782365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7EE51-4457-46D6-B01B-A11ED85C2B7E}">
      <dsp:nvSpPr>
        <dsp:cNvPr id="0" name=""/>
        <dsp:cNvSpPr/>
      </dsp:nvSpPr>
      <dsp:spPr>
        <a:xfrm>
          <a:off x="659712" y="3327082"/>
          <a:ext cx="6964921" cy="9505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53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+mj-lt"/>
            </a:rPr>
            <a:t>B</a:t>
          </a:r>
          <a:r>
            <a:rPr lang="en-US" sz="1500" kern="1200" dirty="0" err="1">
              <a:solidFill>
                <a:schemeClr val="tx1"/>
              </a:solidFill>
              <a:latin typeface="+mj-lt"/>
            </a:rPr>
            <a:t>eing</a:t>
          </a:r>
          <a:r>
            <a:rPr lang="en-US" sz="1500" kern="1200" dirty="0">
              <a:solidFill>
                <a:schemeClr val="tx1"/>
              </a:solidFill>
              <a:latin typeface="+mj-lt"/>
            </a:rPr>
            <a:t> a Smart City requires not only direct implementation of digital (ICT) solutions, but also changes in the way the city is managed</a:t>
          </a:r>
          <a:endParaRPr lang="pl-PL" sz="1500" kern="1200" dirty="0">
            <a:solidFill>
              <a:schemeClr val="tx1"/>
            </a:solidFill>
            <a:latin typeface="+mj-lt"/>
          </a:endParaRPr>
        </a:p>
      </dsp:txBody>
      <dsp:txXfrm>
        <a:off x="659712" y="3327082"/>
        <a:ext cx="6964921" cy="950595"/>
      </dsp:txXfrm>
    </dsp:sp>
    <dsp:sp modelId="{D40D81E9-65E0-4BBD-B977-0D73DD08B809}">
      <dsp:nvSpPr>
        <dsp:cNvPr id="0" name=""/>
        <dsp:cNvSpPr/>
      </dsp:nvSpPr>
      <dsp:spPr>
        <a:xfrm>
          <a:off x="65591" y="3208258"/>
          <a:ext cx="1188243" cy="1188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2CAEA-E39B-4315-A259-F49FF03A4A87}">
      <dsp:nvSpPr>
        <dsp:cNvPr id="0" name=""/>
        <dsp:cNvSpPr/>
      </dsp:nvSpPr>
      <dsp:spPr>
        <a:xfrm rot="5400000">
          <a:off x="-220157" y="221090"/>
          <a:ext cx="1467718" cy="10274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Q1</a:t>
          </a:r>
        </a:p>
      </dsp:txBody>
      <dsp:txXfrm rot="-5400000">
        <a:off x="1" y="514633"/>
        <a:ext cx="1027402" cy="440316"/>
      </dsp:txXfrm>
    </dsp:sp>
    <dsp:sp modelId="{B213B8BB-DF84-49EE-9AC7-D604A8783D31}">
      <dsp:nvSpPr>
        <dsp:cNvPr id="0" name=""/>
        <dsp:cNvSpPr/>
      </dsp:nvSpPr>
      <dsp:spPr>
        <a:xfrm rot="5400000">
          <a:off x="3898474" y="-2870138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+mj-lt"/>
            </a:rPr>
            <a:t>How the concept of Smart Cities has been implemented in key strategic, programming documents in V4 countries?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1027403" y="47504"/>
        <a:ext cx="6649589" cy="860874"/>
      </dsp:txXfrm>
    </dsp:sp>
    <dsp:sp modelId="{F09B447C-4FAE-4780-AACB-ABE539DA0616}">
      <dsp:nvSpPr>
        <dsp:cNvPr id="0" name=""/>
        <dsp:cNvSpPr/>
      </dsp:nvSpPr>
      <dsp:spPr>
        <a:xfrm rot="5400000">
          <a:off x="-220157" y="1492898"/>
          <a:ext cx="1467718" cy="10274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Q2</a:t>
          </a:r>
        </a:p>
      </dsp:txBody>
      <dsp:txXfrm rot="-5400000">
        <a:off x="1" y="1786441"/>
        <a:ext cx="1027402" cy="440316"/>
      </dsp:txXfrm>
    </dsp:sp>
    <dsp:sp modelId="{B434443F-E4EB-467E-9136-749C75D6FCE0}">
      <dsp:nvSpPr>
        <dsp:cNvPr id="0" name=""/>
        <dsp:cNvSpPr/>
      </dsp:nvSpPr>
      <dsp:spPr>
        <a:xfrm rot="5400000">
          <a:off x="3898474" y="-1598330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+mj-lt"/>
            </a:rPr>
            <a:t>What are the good practices of Smart City projects in V4 countries?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1027403" y="1319312"/>
        <a:ext cx="6649589" cy="860874"/>
      </dsp:txXfrm>
    </dsp:sp>
    <dsp:sp modelId="{A3A21138-58DB-4095-922C-9091AE02D557}">
      <dsp:nvSpPr>
        <dsp:cNvPr id="0" name=""/>
        <dsp:cNvSpPr/>
      </dsp:nvSpPr>
      <dsp:spPr>
        <a:xfrm rot="5400000">
          <a:off x="-220157" y="2764706"/>
          <a:ext cx="1467718" cy="1027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+mj-lt"/>
            </a:rPr>
            <a:t>Q3</a:t>
          </a:r>
        </a:p>
      </dsp:txBody>
      <dsp:txXfrm rot="-5400000">
        <a:off x="1" y="3058249"/>
        <a:ext cx="1027402" cy="440316"/>
      </dsp:txXfrm>
    </dsp:sp>
    <dsp:sp modelId="{8560665D-F84D-4BA3-8A12-DD7EB370A8D5}">
      <dsp:nvSpPr>
        <dsp:cNvPr id="0" name=""/>
        <dsp:cNvSpPr/>
      </dsp:nvSpPr>
      <dsp:spPr>
        <a:xfrm rot="5400000">
          <a:off x="3898474" y="-326522"/>
          <a:ext cx="954016" cy="6696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  <a:latin typeface="+mj-lt"/>
            </a:rPr>
            <a:t>What factors and mechanisms increase the success of Smart City projects?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 rot="-5400000">
        <a:off x="1027403" y="2591120"/>
        <a:ext cx="6649589" cy="860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2654966" y="2434084"/>
          <a:ext cx="1488223" cy="148822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>
            <a:solidFill>
              <a:schemeClr val="tx1"/>
            </a:solidFill>
            <a:latin typeface="+mj-lt"/>
          </a:endParaRPr>
        </a:p>
      </dsp:txBody>
      <dsp:txXfrm>
        <a:off x="2872911" y="2652029"/>
        <a:ext cx="1052333" cy="1052333"/>
      </dsp:txXfrm>
    </dsp:sp>
    <dsp:sp modelId="{063651B2-1E3E-43EA-81B4-95BF72E55B1D}">
      <dsp:nvSpPr>
        <dsp:cNvPr id="0" name=""/>
        <dsp:cNvSpPr/>
      </dsp:nvSpPr>
      <dsp:spPr>
        <a:xfrm rot="10800000">
          <a:off x="566715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3575-8EFA-42E7-A959-2F4ADDA98A56}">
      <dsp:nvSpPr>
        <dsp:cNvPr id="0" name=""/>
        <dsp:cNvSpPr/>
      </dsp:nvSpPr>
      <dsp:spPr>
        <a:xfrm>
          <a:off x="45837" y="276149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70247" y="2785903"/>
        <a:ext cx="992936" cy="784584"/>
      </dsp:txXfrm>
    </dsp:sp>
    <dsp:sp modelId="{A0238517-491F-41E0-8772-EC6F600B3C6D}">
      <dsp:nvSpPr>
        <dsp:cNvPr id="0" name=""/>
        <dsp:cNvSpPr/>
      </dsp:nvSpPr>
      <dsp:spPr>
        <a:xfrm rot="12342857">
          <a:off x="749493" y="2165320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BFA36-5C12-4809-A68A-FA6FC2B87447}">
      <dsp:nvSpPr>
        <dsp:cNvPr id="0" name=""/>
        <dsp:cNvSpPr/>
      </dsp:nvSpPr>
      <dsp:spPr>
        <a:xfrm>
          <a:off x="326329" y="1532577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350739" y="1556987"/>
        <a:ext cx="992936" cy="784584"/>
      </dsp:txXfrm>
    </dsp:sp>
    <dsp:sp modelId="{79935B5E-8BF9-44CD-B417-A912F03FEDB3}">
      <dsp:nvSpPr>
        <dsp:cNvPr id="0" name=""/>
        <dsp:cNvSpPr/>
      </dsp:nvSpPr>
      <dsp:spPr>
        <a:xfrm rot="13885714">
          <a:off x="1261626" y="1523125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34764-C86B-4E07-8490-1B46D91A56EB}">
      <dsp:nvSpPr>
        <dsp:cNvPr id="0" name=""/>
        <dsp:cNvSpPr/>
      </dsp:nvSpPr>
      <dsp:spPr>
        <a:xfrm>
          <a:off x="1112250" y="547062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1136660" y="571472"/>
        <a:ext cx="992936" cy="784584"/>
      </dsp:txXfrm>
    </dsp:sp>
    <dsp:sp modelId="{57AE2B7A-01F7-4E75-A743-7EBC00E5BD26}">
      <dsp:nvSpPr>
        <dsp:cNvPr id="0" name=""/>
        <dsp:cNvSpPr/>
      </dsp:nvSpPr>
      <dsp:spPr>
        <a:xfrm rot="15428571">
          <a:off x="2001680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31B4B-C5E6-4428-9FDF-9D320BA3B76E}">
      <dsp:nvSpPr>
        <dsp:cNvPr id="0" name=""/>
        <dsp:cNvSpPr/>
      </dsp:nvSpPr>
      <dsp:spPr>
        <a:xfrm>
          <a:off x="2247940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2272350" y="24553"/>
        <a:ext cx="992936" cy="784584"/>
      </dsp:txXfrm>
    </dsp:sp>
    <dsp:sp modelId="{FF8787B9-575A-4221-B575-BE35F7A739B8}">
      <dsp:nvSpPr>
        <dsp:cNvPr id="0" name=""/>
        <dsp:cNvSpPr/>
      </dsp:nvSpPr>
      <dsp:spPr>
        <a:xfrm rot="16971429">
          <a:off x="2823078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1ED44-8F36-45E1-8CA8-AA86B18DDCD9}">
      <dsp:nvSpPr>
        <dsp:cNvPr id="0" name=""/>
        <dsp:cNvSpPr/>
      </dsp:nvSpPr>
      <dsp:spPr>
        <a:xfrm>
          <a:off x="3508459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>
            <a:solidFill>
              <a:schemeClr val="tx1"/>
            </a:solidFill>
            <a:latin typeface="+mj-lt"/>
          </a:endParaRPr>
        </a:p>
      </dsp:txBody>
      <dsp:txXfrm>
        <a:off x="3532869" y="24553"/>
        <a:ext cx="992936" cy="784584"/>
      </dsp:txXfrm>
    </dsp:sp>
    <dsp:sp modelId="{FF09278F-BA2C-4890-B396-D0767686B527}">
      <dsp:nvSpPr>
        <dsp:cNvPr id="0" name=""/>
        <dsp:cNvSpPr/>
      </dsp:nvSpPr>
      <dsp:spPr>
        <a:xfrm rot="18210036">
          <a:off x="3930904" y="1358964"/>
          <a:ext cx="1035831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B008-B56D-4164-B827-3888AE667679}">
      <dsp:nvSpPr>
        <dsp:cNvPr id="0" name=""/>
        <dsp:cNvSpPr/>
      </dsp:nvSpPr>
      <dsp:spPr>
        <a:xfrm>
          <a:off x="4327686" y="373805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+mj-lt"/>
            </a:rPr>
            <a:t>Innovative technology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4356156" y="402275"/>
        <a:ext cx="1154903" cy="915101"/>
      </dsp:txXfrm>
    </dsp:sp>
    <dsp:sp modelId="{337B8EAA-1568-493C-AC97-BDB919C17B3D}">
      <dsp:nvSpPr>
        <dsp:cNvPr id="0" name=""/>
        <dsp:cNvSpPr/>
      </dsp:nvSpPr>
      <dsp:spPr>
        <a:xfrm rot="19993531">
          <a:off x="4410931" y="2087506"/>
          <a:ext cx="1320675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8B37-2DDD-497A-8980-138DB4B6F6DD}">
      <dsp:nvSpPr>
        <dsp:cNvPr id="0" name=""/>
        <dsp:cNvSpPr/>
      </dsp:nvSpPr>
      <dsp:spPr>
        <a:xfrm>
          <a:off x="5205733" y="1474842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+mj-lt"/>
            </a:rPr>
            <a:t>MEANS of public policy </a:t>
          </a:r>
          <a:endParaRPr lang="pl-PL" sz="1100" b="1" kern="1200" dirty="0">
            <a:solidFill>
              <a:schemeClr val="tx1"/>
            </a:solidFill>
            <a:latin typeface="+mj-lt"/>
          </a:endParaRPr>
        </a:p>
      </dsp:txBody>
      <dsp:txXfrm>
        <a:off x="5234203" y="1503312"/>
        <a:ext cx="1154903" cy="915101"/>
      </dsp:txXfrm>
    </dsp:sp>
    <dsp:sp modelId="{D2BA9BAF-3B61-410A-AA06-FC7AD44EEF53}">
      <dsp:nvSpPr>
        <dsp:cNvPr id="0" name=""/>
        <dsp:cNvSpPr/>
      </dsp:nvSpPr>
      <dsp:spPr>
        <a:xfrm rot="15228">
          <a:off x="4494225" y="2969325"/>
          <a:ext cx="2016731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5671346" y="2704924"/>
          <a:ext cx="1211843" cy="972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>
              <a:solidFill>
                <a:schemeClr val="tx1"/>
              </a:solidFill>
              <a:latin typeface="+mj-lt"/>
            </a:rPr>
            <a:t>Efficiency</a:t>
          </a:r>
          <a:r>
            <a:rPr lang="pl-PL" sz="1100" kern="1200" dirty="0">
              <a:solidFill>
                <a:schemeClr val="tx1"/>
              </a:solidFill>
              <a:latin typeface="+mj-lt"/>
            </a:rPr>
            <a:t> and </a:t>
          </a:r>
          <a:r>
            <a:rPr lang="pl-PL" sz="1100" kern="1200" dirty="0" err="1">
              <a:solidFill>
                <a:schemeClr val="tx1"/>
              </a:solidFill>
              <a:latin typeface="+mj-lt"/>
            </a:rPr>
            <a:t>effectiveness</a:t>
          </a:r>
          <a:r>
            <a:rPr lang="pl-PL" sz="1100" kern="1200" dirty="0">
              <a:solidFill>
                <a:schemeClr val="tx1"/>
              </a:solidFill>
              <a:latin typeface="+mj-lt"/>
            </a:rPr>
            <a:t> </a:t>
          </a:r>
          <a:r>
            <a:rPr lang="pl-PL" sz="1100" kern="1200" dirty="0" err="1">
              <a:solidFill>
                <a:schemeClr val="tx1"/>
              </a:solidFill>
              <a:latin typeface="+mj-lt"/>
            </a:rPr>
            <a:t>criteria</a:t>
          </a:r>
          <a:r>
            <a:rPr lang="pl-PL" sz="1100" kern="1200" dirty="0">
              <a:solidFill>
                <a:schemeClr val="tx1"/>
              </a:solidFill>
              <a:latin typeface="+mj-lt"/>
            </a:rPr>
            <a:t> of evaluation</a:t>
          </a:r>
        </a:p>
      </dsp:txBody>
      <dsp:txXfrm>
        <a:off x="5699816" y="2733394"/>
        <a:ext cx="1154903" cy="915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2740348" y="2434084"/>
          <a:ext cx="1488223" cy="148822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>
            <a:solidFill>
              <a:schemeClr val="tx1"/>
            </a:solidFill>
            <a:latin typeface="+mj-lt"/>
          </a:endParaRPr>
        </a:p>
      </dsp:txBody>
      <dsp:txXfrm>
        <a:off x="2958293" y="2652029"/>
        <a:ext cx="1052333" cy="1052333"/>
      </dsp:txXfrm>
    </dsp:sp>
    <dsp:sp modelId="{063651B2-1E3E-43EA-81B4-95BF72E55B1D}">
      <dsp:nvSpPr>
        <dsp:cNvPr id="0" name=""/>
        <dsp:cNvSpPr/>
      </dsp:nvSpPr>
      <dsp:spPr>
        <a:xfrm rot="10800000">
          <a:off x="652097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3575-8EFA-42E7-A959-2F4ADDA98A56}">
      <dsp:nvSpPr>
        <dsp:cNvPr id="0" name=""/>
        <dsp:cNvSpPr/>
      </dsp:nvSpPr>
      <dsp:spPr>
        <a:xfrm>
          <a:off x="45498" y="2692195"/>
          <a:ext cx="1213198" cy="972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Nexa Light"/>
              <a:ea typeface="+mn-ea"/>
              <a:cs typeface="+mn-cs"/>
            </a:rPr>
            <a:t>S</a:t>
          </a:r>
          <a:r>
            <a:rPr lang="en-US" sz="1100" kern="1200" dirty="0" err="1">
              <a:solidFill>
                <a:schemeClr val="tx1"/>
              </a:solidFill>
              <a:latin typeface="Nexa Light"/>
              <a:ea typeface="+mn-ea"/>
              <a:cs typeface="+mn-cs"/>
            </a:rPr>
            <a:t>takeholders</a:t>
          </a:r>
          <a:r>
            <a:rPr lang="en-US" sz="1100" kern="1200" dirty="0">
              <a:solidFill>
                <a:schemeClr val="tx1"/>
              </a:solidFill>
              <a:latin typeface="Nexa Light"/>
              <a:ea typeface="+mn-ea"/>
              <a:cs typeface="+mn-cs"/>
            </a:rPr>
            <a:t>’ involvement</a:t>
          </a:r>
          <a:endParaRPr lang="pl-PL" kern="1200" dirty="0">
            <a:solidFill>
              <a:schemeClr val="tx1"/>
            </a:solidFill>
            <a:latin typeface="+mj-lt"/>
          </a:endParaRPr>
        </a:p>
      </dsp:txBody>
      <dsp:txXfrm>
        <a:off x="73967" y="2720664"/>
        <a:ext cx="1156260" cy="915062"/>
      </dsp:txXfrm>
    </dsp:sp>
    <dsp:sp modelId="{337B8EAA-1568-493C-AC97-BDB919C17B3D}">
      <dsp:nvSpPr>
        <dsp:cNvPr id="0" name=""/>
        <dsp:cNvSpPr/>
      </dsp:nvSpPr>
      <dsp:spPr>
        <a:xfrm rot="12279245">
          <a:off x="1294717" y="2146755"/>
          <a:ext cx="1320675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8B37-2DDD-497A-8980-138DB4B6F6DD}">
      <dsp:nvSpPr>
        <dsp:cNvPr id="0" name=""/>
        <dsp:cNvSpPr/>
      </dsp:nvSpPr>
      <dsp:spPr>
        <a:xfrm>
          <a:off x="422572" y="1564940"/>
          <a:ext cx="1211843" cy="9720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PROCESS of the project</a:t>
          </a:r>
          <a:endParaRPr lang="pl-PL" sz="1100" b="1" kern="1200" dirty="0">
            <a:solidFill>
              <a:schemeClr val="tx1"/>
            </a:solidFill>
            <a:latin typeface="+mj-lt"/>
          </a:endParaRPr>
        </a:p>
      </dsp:txBody>
      <dsp:txXfrm>
        <a:off x="451042" y="1593410"/>
        <a:ext cx="1154903" cy="915101"/>
      </dsp:txXfrm>
    </dsp:sp>
    <dsp:sp modelId="{D2BA9BAF-3B61-410A-AA06-FC7AD44EEF53}">
      <dsp:nvSpPr>
        <dsp:cNvPr id="0" name=""/>
        <dsp:cNvSpPr/>
      </dsp:nvSpPr>
      <dsp:spPr>
        <a:xfrm rot="13900942">
          <a:off x="1824167" y="1422862"/>
          <a:ext cx="1208808" cy="42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1093984" y="433965"/>
          <a:ext cx="1211843" cy="9720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Inclusion</a:t>
          </a:r>
          <a: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 and </a:t>
          </a:r>
          <a:r>
            <a:rPr lang="pl-PL" sz="1100" kern="12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sustainability</a:t>
          </a:r>
          <a: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 </a:t>
          </a:r>
          <a:r>
            <a:rPr lang="pl-PL" sz="1100" kern="12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criteria</a:t>
          </a:r>
          <a:r>
            <a:rPr lang="pl-PL" sz="1100" kern="1200" dirty="0">
              <a:solidFill>
                <a:prstClr val="black"/>
              </a:solidFill>
              <a:latin typeface="Nexa Light"/>
              <a:ea typeface="+mn-ea"/>
              <a:cs typeface="+mn-cs"/>
            </a:rPr>
            <a:t> of </a:t>
          </a:r>
          <a:r>
            <a:rPr lang="pl-PL" sz="1100" kern="1200" dirty="0" err="1">
              <a:solidFill>
                <a:prstClr val="black"/>
              </a:solidFill>
              <a:latin typeface="Nexa Light"/>
              <a:ea typeface="+mn-ea"/>
              <a:cs typeface="+mn-cs"/>
            </a:rPr>
            <a:t>evaluation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1122454" y="462435"/>
        <a:ext cx="1154903" cy="915101"/>
      </dsp:txXfrm>
    </dsp:sp>
    <dsp:sp modelId="{94A71B3B-01CC-4913-BC04-9671B579F5DC}">
      <dsp:nvSpPr>
        <dsp:cNvPr id="0" name=""/>
        <dsp:cNvSpPr/>
      </dsp:nvSpPr>
      <dsp:spPr>
        <a:xfrm rot="15428571">
          <a:off x="2087062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1E131-7E35-40D9-B3BF-E082677DD8B0}">
      <dsp:nvSpPr>
        <dsp:cNvPr id="0" name=""/>
        <dsp:cNvSpPr/>
      </dsp:nvSpPr>
      <dsp:spPr>
        <a:xfrm>
          <a:off x="2333322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2357732" y="24553"/>
        <a:ext cx="992936" cy="784584"/>
      </dsp:txXfrm>
    </dsp:sp>
    <dsp:sp modelId="{1E315508-CCF7-43F6-A404-70BF8BE44BCB}">
      <dsp:nvSpPr>
        <dsp:cNvPr id="0" name=""/>
        <dsp:cNvSpPr/>
      </dsp:nvSpPr>
      <dsp:spPr>
        <a:xfrm rot="16971429">
          <a:off x="2908460" y="1166734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C1A71-B388-4FB3-BB5E-C6CF6EBB4BCA}">
      <dsp:nvSpPr>
        <dsp:cNvPr id="0" name=""/>
        <dsp:cNvSpPr/>
      </dsp:nvSpPr>
      <dsp:spPr>
        <a:xfrm>
          <a:off x="3593842" y="14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3618252" y="24553"/>
        <a:ext cx="992936" cy="784584"/>
      </dsp:txXfrm>
    </dsp:sp>
    <dsp:sp modelId="{FE9B0E97-2D2A-4576-B9B7-72AE09EB515F}">
      <dsp:nvSpPr>
        <dsp:cNvPr id="0" name=""/>
        <dsp:cNvSpPr/>
      </dsp:nvSpPr>
      <dsp:spPr>
        <a:xfrm rot="18514286">
          <a:off x="3648514" y="1523125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C5DB-34D0-4E45-8D16-BBBA24DFF14C}">
      <dsp:nvSpPr>
        <dsp:cNvPr id="0" name=""/>
        <dsp:cNvSpPr/>
      </dsp:nvSpPr>
      <dsp:spPr>
        <a:xfrm>
          <a:off x="4729531" y="547062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4753941" y="571472"/>
        <a:ext cx="992936" cy="784584"/>
      </dsp:txXfrm>
    </dsp:sp>
    <dsp:sp modelId="{9F741BB4-0A21-4510-944B-2114D23C4432}">
      <dsp:nvSpPr>
        <dsp:cNvPr id="0" name=""/>
        <dsp:cNvSpPr/>
      </dsp:nvSpPr>
      <dsp:spPr>
        <a:xfrm rot="20057143">
          <a:off x="4160647" y="2165320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785A3-3266-4C91-B079-AA9B258A0CBB}">
      <dsp:nvSpPr>
        <dsp:cNvPr id="0" name=""/>
        <dsp:cNvSpPr/>
      </dsp:nvSpPr>
      <dsp:spPr>
        <a:xfrm>
          <a:off x="5515452" y="1532577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solidFill>
                <a:schemeClr val="tx1"/>
              </a:solidFill>
              <a:latin typeface="+mj-lt"/>
            </a:rPr>
            <a:t> 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5539862" y="1556987"/>
        <a:ext cx="992936" cy="784584"/>
      </dsp:txXfrm>
    </dsp:sp>
    <dsp:sp modelId="{EAA2C395-5CC7-472C-802B-D71FFFFB371C}">
      <dsp:nvSpPr>
        <dsp:cNvPr id="0" name=""/>
        <dsp:cNvSpPr/>
      </dsp:nvSpPr>
      <dsp:spPr>
        <a:xfrm>
          <a:off x="4343425" y="2966123"/>
          <a:ext cx="1973397" cy="424143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9BB30-EE86-4581-B793-6B6E82044F33}">
      <dsp:nvSpPr>
        <dsp:cNvPr id="0" name=""/>
        <dsp:cNvSpPr/>
      </dsp:nvSpPr>
      <dsp:spPr>
        <a:xfrm>
          <a:off x="5795944" y="2761493"/>
          <a:ext cx="1041756" cy="83340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  <a:latin typeface="+mj-lt"/>
            </a:rPr>
            <a:t> </a:t>
          </a:r>
        </a:p>
      </dsp:txBody>
      <dsp:txXfrm>
        <a:off x="5820354" y="2785903"/>
        <a:ext cx="992936" cy="784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EA05E-9DA6-4DC1-A8EF-829BD5089293}">
      <dsp:nvSpPr>
        <dsp:cNvPr id="0" name=""/>
        <dsp:cNvSpPr/>
      </dsp:nvSpPr>
      <dsp:spPr>
        <a:xfrm>
          <a:off x="1991834" y="1579749"/>
          <a:ext cx="1335091" cy="133509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2187354" y="1775269"/>
        <a:ext cx="944051" cy="944051"/>
      </dsp:txXfrm>
    </dsp:sp>
    <dsp:sp modelId="{FF09278F-BA2C-4890-B396-D0767686B527}">
      <dsp:nvSpPr>
        <dsp:cNvPr id="0" name=""/>
        <dsp:cNvSpPr/>
      </dsp:nvSpPr>
      <dsp:spPr>
        <a:xfrm rot="12900000">
          <a:off x="1132900" y="1346491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B008-B56D-4164-B827-3888AE667679}">
      <dsp:nvSpPr>
        <dsp:cNvPr id="0" name=""/>
        <dsp:cNvSpPr/>
      </dsp:nvSpPr>
      <dsp:spPr>
        <a:xfrm>
          <a:off x="618839" y="757239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>
              <a:solidFill>
                <a:schemeClr val="tx1"/>
              </a:solidFill>
              <a:latin typeface="+mj-lt"/>
            </a:rPr>
            <a:t>Specific</a:t>
          </a:r>
          <a:r>
            <a:rPr lang="pl-PL" sz="11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100" kern="1200" dirty="0">
              <a:solidFill>
                <a:schemeClr val="tx1"/>
              </a:solidFill>
              <a:latin typeface="+mj-lt"/>
            </a:rPr>
            <a:t>urban challenge and needs of specific users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647308" y="785708"/>
        <a:ext cx="1156264" cy="915064"/>
      </dsp:txXfrm>
    </dsp:sp>
    <dsp:sp modelId="{EB71FBB6-AFB8-46DA-89F2-E33222D9F567}">
      <dsp:nvSpPr>
        <dsp:cNvPr id="0" name=""/>
        <dsp:cNvSpPr/>
      </dsp:nvSpPr>
      <dsp:spPr>
        <a:xfrm rot="16200000">
          <a:off x="2147676" y="818232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8B2E3-63DB-4100-8D6F-D0BF474B900A}">
      <dsp:nvSpPr>
        <dsp:cNvPr id="0" name=""/>
        <dsp:cNvSpPr/>
      </dsp:nvSpPr>
      <dsp:spPr>
        <a:xfrm>
          <a:off x="2052778" y="10778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+mj-lt"/>
            </a:rPr>
            <a:t>PURPOSE of the public policy actions</a:t>
          </a:r>
          <a:endParaRPr lang="pl-PL" sz="1100" b="1" kern="1200" dirty="0">
            <a:solidFill>
              <a:schemeClr val="tx1"/>
            </a:solidFill>
            <a:latin typeface="+mj-lt"/>
          </a:endParaRPr>
        </a:p>
      </dsp:txBody>
      <dsp:txXfrm>
        <a:off x="2081247" y="39247"/>
        <a:ext cx="1156264" cy="915064"/>
      </dsp:txXfrm>
    </dsp:sp>
    <dsp:sp modelId="{D2BA9BAF-3B61-410A-AA06-FC7AD44EEF53}">
      <dsp:nvSpPr>
        <dsp:cNvPr id="0" name=""/>
        <dsp:cNvSpPr/>
      </dsp:nvSpPr>
      <dsp:spPr>
        <a:xfrm rot="19500000">
          <a:off x="3162452" y="1346491"/>
          <a:ext cx="1023406" cy="3805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795E-B6D8-420C-842D-F1C05CEFD37B}">
      <dsp:nvSpPr>
        <dsp:cNvPr id="0" name=""/>
        <dsp:cNvSpPr/>
      </dsp:nvSpPr>
      <dsp:spPr>
        <a:xfrm>
          <a:off x="3486717" y="757239"/>
          <a:ext cx="1213202" cy="97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 err="1">
              <a:solidFill>
                <a:schemeClr val="tx1"/>
              </a:solidFill>
              <a:latin typeface="+mj-lt"/>
            </a:rPr>
            <a:t>Includes</a:t>
          </a:r>
          <a:r>
            <a:rPr lang="en-US" sz="1100" kern="1200" dirty="0">
              <a:solidFill>
                <a:schemeClr val="tx1"/>
              </a:solidFill>
              <a:latin typeface="+mj-lt"/>
            </a:rPr>
            <a:t> criteria of </a:t>
          </a:r>
          <a:r>
            <a:rPr lang="pl-PL" sz="1100" kern="1200" dirty="0">
              <a:solidFill>
                <a:schemeClr val="tx1"/>
              </a:solidFill>
              <a:latin typeface="+mj-lt"/>
            </a:rPr>
            <a:t>influence and </a:t>
          </a:r>
          <a:r>
            <a:rPr lang="pl-PL" sz="1100" kern="1200" dirty="0" err="1">
              <a:solidFill>
                <a:schemeClr val="tx1"/>
              </a:solidFill>
              <a:latin typeface="+mj-lt"/>
            </a:rPr>
            <a:t>utility</a:t>
          </a:r>
          <a:endParaRPr lang="pl-PL" sz="1100" kern="1200" dirty="0">
            <a:solidFill>
              <a:schemeClr val="tx1"/>
            </a:solidFill>
            <a:latin typeface="+mj-lt"/>
          </a:endParaRPr>
        </a:p>
      </dsp:txBody>
      <dsp:txXfrm>
        <a:off x="3515186" y="785708"/>
        <a:ext cx="1156264" cy="915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1A56C-469C-4DD6-9318-DA39C244004D}">
      <dsp:nvSpPr>
        <dsp:cNvPr id="0" name=""/>
        <dsp:cNvSpPr/>
      </dsp:nvSpPr>
      <dsp:spPr>
        <a:xfrm>
          <a:off x="0" y="2898541"/>
          <a:ext cx="8444681" cy="1901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Q2 i Q3: </a:t>
          </a:r>
          <a:r>
            <a:rPr lang="en-US" sz="2000" kern="1200" dirty="0">
              <a:latin typeface="+mj-lt"/>
            </a:rPr>
            <a:t>Smart City good practices and success mechanisms</a:t>
          </a:r>
          <a:endParaRPr lang="pl-PL" sz="2000" kern="1200" dirty="0">
            <a:latin typeface="+mj-lt"/>
          </a:endParaRPr>
        </a:p>
      </dsp:txBody>
      <dsp:txXfrm>
        <a:off x="0" y="2898541"/>
        <a:ext cx="8444681" cy="1026948"/>
      </dsp:txXfrm>
    </dsp:sp>
    <dsp:sp modelId="{D93CE225-4420-42BD-8C9D-A2872A652E28}">
      <dsp:nvSpPr>
        <dsp:cNvPr id="0" name=""/>
        <dsp:cNvSpPr/>
      </dsp:nvSpPr>
      <dsp:spPr>
        <a:xfrm>
          <a:off x="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165 good practice proposals from national experts</a:t>
          </a:r>
          <a:endParaRPr lang="pl-PL" sz="1400" kern="1200" dirty="0">
            <a:latin typeface="+mj-lt"/>
          </a:endParaRPr>
        </a:p>
      </dsp:txBody>
      <dsp:txXfrm>
        <a:off x="0" y="3887455"/>
        <a:ext cx="2111170" cy="874808"/>
      </dsp:txXfrm>
    </dsp:sp>
    <dsp:sp modelId="{626B1D90-BE9B-4251-AADA-930DDEE9C783}">
      <dsp:nvSpPr>
        <dsp:cNvPr id="0" name=""/>
        <dsp:cNvSpPr/>
      </dsp:nvSpPr>
      <dsp:spPr>
        <a:xfrm>
          <a:off x="211117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367715"/>
            <a:satOff val="-16667"/>
            <a:lumOff val="-8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7715"/>
              <a:satOff val="-16667"/>
              <a:lumOff val="-8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Selection of 56 </a:t>
          </a:r>
          <a:r>
            <a:rPr lang="pl-PL" sz="1400" kern="1200" dirty="0" err="1">
              <a:latin typeface="+mj-lt"/>
            </a:rPr>
            <a:t>projects</a:t>
          </a:r>
          <a:r>
            <a:rPr lang="pl-PL" sz="1400" kern="1200" dirty="0">
              <a:latin typeface="+mj-lt"/>
            </a:rPr>
            <a:t> </a:t>
          </a:r>
          <a:r>
            <a:rPr lang="pl-PL" sz="1400" kern="1200" dirty="0" err="1">
              <a:latin typeface="+mj-lt"/>
            </a:rPr>
            <a:t>covering</a:t>
          </a:r>
          <a:r>
            <a:rPr lang="pl-PL" sz="1400" kern="1200" dirty="0">
              <a:latin typeface="+mj-lt"/>
            </a:rPr>
            <a:t> the matrix</a:t>
          </a:r>
        </a:p>
      </dsp:txBody>
      <dsp:txXfrm>
        <a:off x="2111170" y="3887455"/>
        <a:ext cx="2111170" cy="874808"/>
      </dsp:txXfrm>
    </dsp:sp>
    <dsp:sp modelId="{C39A2E5B-5EB4-44E7-81AA-E160D1B97B1F}">
      <dsp:nvSpPr>
        <dsp:cNvPr id="0" name=""/>
        <dsp:cNvSpPr/>
      </dsp:nvSpPr>
      <dsp:spPr>
        <a:xfrm>
          <a:off x="422234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735431"/>
            <a:satOff val="-33333"/>
            <a:lumOff val="-17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35431"/>
              <a:satOff val="-33333"/>
              <a:lumOff val="-1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Interviews,</a:t>
          </a:r>
          <a:r>
            <a:rPr lang="pl-PL" sz="1200" kern="1200" dirty="0">
              <a:latin typeface="+mj-lt"/>
            </a:rPr>
            <a:t> </a:t>
          </a:r>
          <a:r>
            <a:rPr lang="en-US" sz="1200" kern="1200" dirty="0">
              <a:latin typeface="+mj-lt"/>
            </a:rPr>
            <a:t>documentation analysis and nethnographic</a:t>
          </a:r>
          <a:r>
            <a:rPr lang="pl-PL" sz="1200" kern="1200" dirty="0">
              <a:latin typeface="+mj-lt"/>
            </a:rPr>
            <a:t> </a:t>
          </a:r>
          <a:r>
            <a:rPr lang="en-US" sz="1200" kern="1200" dirty="0">
              <a:latin typeface="+mj-lt"/>
            </a:rPr>
            <a:t>research</a:t>
          </a:r>
          <a:endParaRPr lang="pl-PL" sz="1200" kern="1200" dirty="0">
            <a:latin typeface="+mj-lt"/>
          </a:endParaRPr>
        </a:p>
      </dsp:txBody>
      <dsp:txXfrm>
        <a:off x="4222340" y="3887455"/>
        <a:ext cx="2111170" cy="874808"/>
      </dsp:txXfrm>
    </dsp:sp>
    <dsp:sp modelId="{60C2D752-1900-41DB-B932-1B99CD2CE1BA}">
      <dsp:nvSpPr>
        <dsp:cNvPr id="0" name=""/>
        <dsp:cNvSpPr/>
      </dsp:nvSpPr>
      <dsp:spPr>
        <a:xfrm>
          <a:off x="6333510" y="3887455"/>
          <a:ext cx="2111170" cy="874808"/>
        </a:xfrm>
        <a:prstGeom prst="rect">
          <a:avLst/>
        </a:prstGeom>
        <a:solidFill>
          <a:schemeClr val="accent2">
            <a:tint val="40000"/>
            <a:alpha val="90000"/>
            <a:hueOff val="-1103146"/>
            <a:satOff val="-50000"/>
            <a:lumOff val="-2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3146"/>
              <a:satOff val="-50000"/>
              <a:lumOff val="-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+mj-lt"/>
            </a:rPr>
            <a:t>Qualitative</a:t>
          </a:r>
          <a:r>
            <a:rPr lang="pl-PL" sz="1400" kern="1200" dirty="0">
              <a:latin typeface="+mj-lt"/>
            </a:rPr>
            <a:t> </a:t>
          </a:r>
          <a:r>
            <a:rPr lang="pl-PL" sz="1400" kern="1200" dirty="0" err="1">
              <a:latin typeface="+mj-lt"/>
            </a:rPr>
            <a:t>comparative</a:t>
          </a:r>
          <a:r>
            <a:rPr lang="pl-PL" sz="1400" kern="1200" dirty="0">
              <a:latin typeface="+mj-lt"/>
            </a:rPr>
            <a:t> </a:t>
          </a:r>
          <a:r>
            <a:rPr lang="pl-PL" sz="1400" kern="1200" dirty="0" err="1">
              <a:latin typeface="+mj-lt"/>
            </a:rPr>
            <a:t>analysis</a:t>
          </a:r>
          <a:r>
            <a:rPr lang="pl-PL" sz="1400" kern="1200" dirty="0">
              <a:latin typeface="+mj-lt"/>
            </a:rPr>
            <a:t> (QCA) </a:t>
          </a:r>
        </a:p>
      </dsp:txBody>
      <dsp:txXfrm>
        <a:off x="6333510" y="3887455"/>
        <a:ext cx="2111170" cy="874808"/>
      </dsp:txXfrm>
    </dsp:sp>
    <dsp:sp modelId="{74D772DE-6C2F-4AC9-9656-5CBA3C236C6F}">
      <dsp:nvSpPr>
        <dsp:cNvPr id="0" name=""/>
        <dsp:cNvSpPr/>
      </dsp:nvSpPr>
      <dsp:spPr>
        <a:xfrm rot="10800000">
          <a:off x="0" y="2165"/>
          <a:ext cx="8444681" cy="2924902"/>
        </a:xfrm>
        <a:prstGeom prst="upArrowCallout">
          <a:avLst/>
        </a:prstGeom>
        <a:solidFill>
          <a:schemeClr val="accent2">
            <a:hueOff val="-2823529"/>
            <a:satOff val="-100000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Q1: </a:t>
          </a:r>
          <a:r>
            <a:rPr lang="en-US" sz="2000" kern="1200" dirty="0">
              <a:latin typeface="+mj-lt"/>
            </a:rPr>
            <a:t>Implementation of the Smart City concept in V4 documents </a:t>
          </a:r>
          <a:endParaRPr lang="pl-PL" sz="2000" kern="1200" dirty="0">
            <a:latin typeface="+mj-lt"/>
          </a:endParaRPr>
        </a:p>
      </dsp:txBody>
      <dsp:txXfrm rot="-10800000">
        <a:off x="0" y="2165"/>
        <a:ext cx="8444681" cy="1026640"/>
      </dsp:txXfrm>
    </dsp:sp>
    <dsp:sp modelId="{27FB888A-1483-4951-BC3E-5FD20D61A3BE}">
      <dsp:nvSpPr>
        <dsp:cNvPr id="0" name=""/>
        <dsp:cNvSpPr/>
      </dsp:nvSpPr>
      <dsp:spPr>
        <a:xfrm>
          <a:off x="4123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1470861"/>
            <a:satOff val="-66667"/>
            <a:lumOff val="-34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70861"/>
              <a:satOff val="-66667"/>
              <a:lumOff val="-3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Document review at national and local level</a:t>
          </a:r>
          <a:endParaRPr lang="pl-PL" sz="1400" kern="1200" dirty="0">
            <a:latin typeface="+mj-lt"/>
          </a:endParaRPr>
        </a:p>
      </dsp:txBody>
      <dsp:txXfrm>
        <a:off x="4123" y="1028806"/>
        <a:ext cx="2812144" cy="874545"/>
      </dsp:txXfrm>
    </dsp:sp>
    <dsp:sp modelId="{9B197C11-3A4A-42DB-A35D-3BEF1049A06D}">
      <dsp:nvSpPr>
        <dsp:cNvPr id="0" name=""/>
        <dsp:cNvSpPr/>
      </dsp:nvSpPr>
      <dsp:spPr>
        <a:xfrm>
          <a:off x="2816268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1838577"/>
            <a:satOff val="-83333"/>
            <a:lumOff val="-42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38577"/>
              <a:satOff val="-83333"/>
              <a:lumOff val="-4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Interviews with representatives of </a:t>
          </a:r>
          <a:r>
            <a:rPr lang="pl-PL" sz="1400" kern="1200" dirty="0">
              <a:latin typeface="+mj-lt"/>
            </a:rPr>
            <a:t>ministries in </a:t>
          </a:r>
          <a:r>
            <a:rPr lang="en-US" sz="1400" kern="1200" dirty="0">
              <a:latin typeface="+mj-lt"/>
            </a:rPr>
            <a:t>the V4 countries</a:t>
          </a:r>
          <a:endParaRPr lang="pl-PL" sz="1400" kern="1200" dirty="0">
            <a:latin typeface="+mj-lt"/>
          </a:endParaRPr>
        </a:p>
      </dsp:txBody>
      <dsp:txXfrm>
        <a:off x="2816268" y="1028806"/>
        <a:ext cx="2812144" cy="874545"/>
      </dsp:txXfrm>
    </dsp:sp>
    <dsp:sp modelId="{F9B8824C-FD9A-4299-A4B2-321BC0285444}">
      <dsp:nvSpPr>
        <dsp:cNvPr id="0" name=""/>
        <dsp:cNvSpPr/>
      </dsp:nvSpPr>
      <dsp:spPr>
        <a:xfrm>
          <a:off x="5628412" y="1028806"/>
          <a:ext cx="2812144" cy="874545"/>
        </a:xfrm>
        <a:prstGeom prst="rect">
          <a:avLst/>
        </a:prstGeom>
        <a:solidFill>
          <a:schemeClr val="accent2">
            <a:tint val="40000"/>
            <a:alpha val="90000"/>
            <a:hueOff val="-2206292"/>
            <a:satOff val="-100000"/>
            <a:lumOff val="-51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06292"/>
              <a:satOff val="-100000"/>
              <a:lumOff val="-51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 err="1">
              <a:latin typeface="+mj-lt"/>
            </a:rPr>
            <a:t>Comparative</a:t>
          </a:r>
          <a:r>
            <a:rPr lang="pl-PL" sz="1400" kern="1200" dirty="0">
              <a:latin typeface="+mj-lt"/>
            </a:rPr>
            <a:t> </a:t>
          </a:r>
          <a:r>
            <a:rPr lang="pl-PL" sz="1400" kern="1200" dirty="0" err="1">
              <a:latin typeface="+mj-lt"/>
            </a:rPr>
            <a:t>synthesis</a:t>
          </a:r>
          <a:endParaRPr lang="pl-PL" sz="1400" kern="1200" dirty="0">
            <a:latin typeface="+mj-lt"/>
          </a:endParaRPr>
        </a:p>
      </dsp:txBody>
      <dsp:txXfrm>
        <a:off x="5628412" y="1028806"/>
        <a:ext cx="2812144" cy="8745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86119-8659-4531-A8A1-A9CFC5758739}">
      <dsp:nvSpPr>
        <dsp:cNvPr id="0" name=""/>
        <dsp:cNvSpPr/>
      </dsp:nvSpPr>
      <dsp:spPr>
        <a:xfrm>
          <a:off x="200282" y="2145820"/>
          <a:ext cx="2962714" cy="97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+mj-lt"/>
            </a:rPr>
            <a:t>165 </a:t>
          </a:r>
          <a:r>
            <a:rPr lang="pl-PL" sz="1400" kern="1200" dirty="0" err="1">
              <a:latin typeface="+mj-lt"/>
            </a:rPr>
            <a:t>collected</a:t>
          </a:r>
          <a:r>
            <a:rPr lang="pl-PL" sz="1400" kern="1200" dirty="0">
              <a:latin typeface="+mj-lt"/>
            </a:rPr>
            <a:t>: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64 </a:t>
          </a:r>
          <a:r>
            <a:rPr lang="pl-PL" sz="1400" kern="1200" dirty="0" err="1">
              <a:latin typeface="+mj-lt"/>
            </a:rPr>
            <a:t>Polish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40 </a:t>
          </a:r>
          <a:r>
            <a:rPr lang="pl-PL" sz="1400" kern="1200" dirty="0" err="1">
              <a:latin typeface="+mj-lt"/>
            </a:rPr>
            <a:t>Hungarian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36 </a:t>
          </a:r>
          <a:r>
            <a:rPr lang="pl-PL" sz="1400" kern="1200" dirty="0" err="1">
              <a:latin typeface="+mj-lt"/>
            </a:rPr>
            <a:t>Slovak</a:t>
          </a:r>
          <a:br>
            <a:rPr lang="pl-PL" sz="1400" kern="1200" dirty="0">
              <a:latin typeface="+mj-lt"/>
            </a:rPr>
          </a:br>
          <a:r>
            <a:rPr lang="pl-PL" sz="1400" kern="1200" dirty="0">
              <a:latin typeface="+mj-lt"/>
            </a:rPr>
            <a:t>25 Czech</a:t>
          </a:r>
          <a:endParaRPr lang="pl-PL" sz="1400" kern="1200" dirty="0"/>
        </a:p>
      </dsp:txBody>
      <dsp:txXfrm>
        <a:off x="200282" y="2145820"/>
        <a:ext cx="2962714" cy="976349"/>
      </dsp:txXfrm>
    </dsp:sp>
    <dsp:sp modelId="{8301AD1F-D6E0-46BC-8176-F082FCDB35B4}">
      <dsp:nvSpPr>
        <dsp:cNvPr id="0" name=""/>
        <dsp:cNvSpPr/>
      </dsp:nvSpPr>
      <dsp:spPr>
        <a:xfrm>
          <a:off x="196915" y="1765007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4EF12-9C24-4A01-A24E-797B1BCF47FB}">
      <dsp:nvSpPr>
        <dsp:cNvPr id="0" name=""/>
        <dsp:cNvSpPr/>
      </dsp:nvSpPr>
      <dsp:spPr>
        <a:xfrm>
          <a:off x="361885" y="1435068"/>
          <a:ext cx="235670" cy="235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DFD41-CBD1-4EFA-A50F-B5000D610E56}">
      <dsp:nvSpPr>
        <dsp:cNvPr id="0" name=""/>
        <dsp:cNvSpPr/>
      </dsp:nvSpPr>
      <dsp:spPr>
        <a:xfrm>
          <a:off x="757811" y="1501056"/>
          <a:ext cx="370339" cy="370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1B4DB-BF1F-4FE0-999F-C31226D14EC2}">
      <dsp:nvSpPr>
        <dsp:cNvPr id="0" name=""/>
        <dsp:cNvSpPr/>
      </dsp:nvSpPr>
      <dsp:spPr>
        <a:xfrm>
          <a:off x="1087750" y="1138124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AFBAD-E35F-4C79-B974-21B6B09B6128}">
      <dsp:nvSpPr>
        <dsp:cNvPr id="0" name=""/>
        <dsp:cNvSpPr/>
      </dsp:nvSpPr>
      <dsp:spPr>
        <a:xfrm>
          <a:off x="1516670" y="1006148"/>
          <a:ext cx="235670" cy="2356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5A96C-3E25-4C90-B393-DDF619882D5F}">
      <dsp:nvSpPr>
        <dsp:cNvPr id="0" name=""/>
        <dsp:cNvSpPr/>
      </dsp:nvSpPr>
      <dsp:spPr>
        <a:xfrm>
          <a:off x="2044572" y="123710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99A0D-F5DF-41DD-9B3A-663E9241FEC6}">
      <dsp:nvSpPr>
        <dsp:cNvPr id="0" name=""/>
        <dsp:cNvSpPr/>
      </dsp:nvSpPr>
      <dsp:spPr>
        <a:xfrm>
          <a:off x="2374511" y="1402075"/>
          <a:ext cx="370339" cy="370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DB335-84B5-43F5-8990-36814452B702}">
      <dsp:nvSpPr>
        <dsp:cNvPr id="0" name=""/>
        <dsp:cNvSpPr/>
      </dsp:nvSpPr>
      <dsp:spPr>
        <a:xfrm>
          <a:off x="2836425" y="1765007"/>
          <a:ext cx="235670" cy="2356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58DB7-1260-44E1-B966-34C9D618CCCA}">
      <dsp:nvSpPr>
        <dsp:cNvPr id="0" name=""/>
        <dsp:cNvSpPr/>
      </dsp:nvSpPr>
      <dsp:spPr>
        <a:xfrm>
          <a:off x="3034388" y="2127940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6A983-D860-47D5-8481-BF52B517CEB7}">
      <dsp:nvSpPr>
        <dsp:cNvPr id="0" name=""/>
        <dsp:cNvSpPr/>
      </dsp:nvSpPr>
      <dsp:spPr>
        <a:xfrm>
          <a:off x="1318707" y="1435068"/>
          <a:ext cx="606009" cy="6060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3C91F-055E-41FB-BF2D-EF18ACC9F1C6}">
      <dsp:nvSpPr>
        <dsp:cNvPr id="0" name=""/>
        <dsp:cNvSpPr/>
      </dsp:nvSpPr>
      <dsp:spPr>
        <a:xfrm>
          <a:off x="31946" y="268883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38450-1E70-4775-953A-68EBE207996B}">
      <dsp:nvSpPr>
        <dsp:cNvPr id="0" name=""/>
        <dsp:cNvSpPr/>
      </dsp:nvSpPr>
      <dsp:spPr>
        <a:xfrm>
          <a:off x="229909" y="2985780"/>
          <a:ext cx="370339" cy="370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E0E3-013F-4548-AFDD-3A294D896E44}">
      <dsp:nvSpPr>
        <dsp:cNvPr id="0" name=""/>
        <dsp:cNvSpPr/>
      </dsp:nvSpPr>
      <dsp:spPr>
        <a:xfrm>
          <a:off x="724817" y="3249731"/>
          <a:ext cx="538675" cy="5386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3CEFC-9F23-45D6-B9EB-2DDB9B9ACC77}">
      <dsp:nvSpPr>
        <dsp:cNvPr id="0" name=""/>
        <dsp:cNvSpPr/>
      </dsp:nvSpPr>
      <dsp:spPr>
        <a:xfrm>
          <a:off x="1417688" y="3678651"/>
          <a:ext cx="235670" cy="2356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ED315-DF85-449D-8A50-7BB135018A66}">
      <dsp:nvSpPr>
        <dsp:cNvPr id="0" name=""/>
        <dsp:cNvSpPr/>
      </dsp:nvSpPr>
      <dsp:spPr>
        <a:xfrm>
          <a:off x="1549664" y="3249731"/>
          <a:ext cx="370339" cy="3703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E37D-0768-4EC5-B813-39A5CF1A3A00}">
      <dsp:nvSpPr>
        <dsp:cNvPr id="0" name=""/>
        <dsp:cNvSpPr/>
      </dsp:nvSpPr>
      <dsp:spPr>
        <a:xfrm>
          <a:off x="1879603" y="3711645"/>
          <a:ext cx="235670" cy="2356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E7D6C-2996-4F0B-82E7-A98610515D70}">
      <dsp:nvSpPr>
        <dsp:cNvPr id="0" name=""/>
        <dsp:cNvSpPr/>
      </dsp:nvSpPr>
      <dsp:spPr>
        <a:xfrm>
          <a:off x="2176547" y="3183743"/>
          <a:ext cx="538675" cy="538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A8611-3888-446F-82D7-188B76517D8D}">
      <dsp:nvSpPr>
        <dsp:cNvPr id="0" name=""/>
        <dsp:cNvSpPr/>
      </dsp:nvSpPr>
      <dsp:spPr>
        <a:xfrm>
          <a:off x="2902413" y="3051768"/>
          <a:ext cx="370339" cy="370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B7492-6F16-48A5-AB2F-470FDE25CA84}">
      <dsp:nvSpPr>
        <dsp:cNvPr id="0" name=""/>
        <dsp:cNvSpPr/>
      </dsp:nvSpPr>
      <dsp:spPr>
        <a:xfrm>
          <a:off x="3272752" y="1500507"/>
          <a:ext cx="1087633" cy="207641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4AF8D-95B5-4B3D-8578-67C64C508CB9}">
      <dsp:nvSpPr>
        <dsp:cNvPr id="0" name=""/>
        <dsp:cNvSpPr/>
      </dsp:nvSpPr>
      <dsp:spPr>
        <a:xfrm>
          <a:off x="4162634" y="1500507"/>
          <a:ext cx="1087633" cy="207641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F1618-271C-4086-97F1-568288C743A3}">
      <dsp:nvSpPr>
        <dsp:cNvPr id="0" name=""/>
        <dsp:cNvSpPr/>
      </dsp:nvSpPr>
      <dsp:spPr>
        <a:xfrm>
          <a:off x="5368919" y="1328908"/>
          <a:ext cx="2521333" cy="2521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j-lt"/>
            </a:rPr>
            <a:t>56 </a:t>
          </a:r>
          <a:r>
            <a:rPr lang="pl-PL" sz="2000" kern="1200" dirty="0" err="1">
              <a:latin typeface="+mj-lt"/>
            </a:rPr>
            <a:t>chosen</a:t>
          </a:r>
          <a:r>
            <a:rPr lang="pl-PL" sz="2000" kern="1200" dirty="0">
              <a:latin typeface="+mj-lt"/>
            </a:rPr>
            <a:t>: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27 </a:t>
          </a:r>
          <a:r>
            <a:rPr lang="pl-PL" sz="2000" kern="1200" dirty="0" err="1">
              <a:latin typeface="+mj-lt"/>
            </a:rPr>
            <a:t>Polish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11 </a:t>
          </a:r>
          <a:r>
            <a:rPr lang="pl-PL" sz="2000" kern="1200" dirty="0" err="1">
              <a:latin typeface="+mj-lt"/>
            </a:rPr>
            <a:t>Hungarian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9 </a:t>
          </a:r>
          <a:r>
            <a:rPr lang="pl-PL" sz="2000" kern="1200" dirty="0" err="1">
              <a:latin typeface="+mj-lt"/>
            </a:rPr>
            <a:t>Slovak</a:t>
          </a:r>
          <a:br>
            <a:rPr lang="pl-PL" sz="2000" kern="1200" dirty="0">
              <a:latin typeface="+mj-lt"/>
            </a:rPr>
          </a:br>
          <a:r>
            <a:rPr lang="pl-PL" sz="2000" kern="1200" dirty="0">
              <a:latin typeface="+mj-lt"/>
            </a:rPr>
            <a:t>9 Czech</a:t>
          </a:r>
          <a:endParaRPr lang="pl-PL" sz="2000" kern="1200" dirty="0"/>
        </a:p>
      </dsp:txBody>
      <dsp:txXfrm>
        <a:off x="5738160" y="1698149"/>
        <a:ext cx="1782851" cy="178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E42C-D546-419B-9480-95D28CCC5E0C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72943-D5E8-48B7-8E61-3F4FF1B21F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ek na start i zakończen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3C80B02-2731-47E8-A755-B51FE34A9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2975" y="123628"/>
            <a:ext cx="11134726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DD8FDB5-9E03-41A2-A433-20A5A1599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1787" y="5577840"/>
            <a:ext cx="4427537" cy="211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FA62B4A-0622-4205-95E2-EF5F2144E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normalizeH="0" baseline="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23C53-A647-4704-A00E-69471714E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564" y="1647827"/>
            <a:ext cx="2312987" cy="1078651"/>
          </a:xfrm>
          <a:prstGeom prst="rect">
            <a:avLst/>
          </a:prstGeom>
        </p:spPr>
      </p:pic>
      <p:sp>
        <p:nvSpPr>
          <p:cNvPr id="18" name="Symbol zastępczy tekstu 15">
            <a:extLst>
              <a:ext uri="{FF2B5EF4-FFF2-40B4-BE49-F238E27FC236}">
                <a16:creationId xmlns:a16="http://schemas.microsoft.com/office/drawing/2014/main" id="{3DDBC691-DCFA-495C-A8CA-F8383AF84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7" y="4881085"/>
            <a:ext cx="4427537" cy="63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0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6308EFE-5174-4ACC-A2B6-0307BEE46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0"/>
          <a:stretch/>
        </p:blipFill>
        <p:spPr bwMode="auto">
          <a:xfrm>
            <a:off x="4124327" y="1647827"/>
            <a:ext cx="1098304" cy="83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E4751C-E48E-4464-9342-78829004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685" y="1589913"/>
            <a:ext cx="947995" cy="9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C93FD8-1F27-4C9C-AB7F-7E00E1B474BA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0"/>
          <a:stretch/>
        </p:blipFill>
        <p:spPr bwMode="auto">
          <a:xfrm>
            <a:off x="1601785" y="5836188"/>
            <a:ext cx="1081209" cy="560705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43CE6C-0AA7-4769-8671-CCA8481CA2C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5836188"/>
            <a:ext cx="1548765" cy="57277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2028AE-C229-4C8D-A28C-DD6C96F4AF4D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80" y="5840633"/>
            <a:ext cx="1334135" cy="539750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DB3DC-3E2C-4008-8F08-89D96F8D38CF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1"/>
          <a:stretch/>
        </p:blipFill>
        <p:spPr bwMode="auto">
          <a:xfrm>
            <a:off x="2967352" y="5836188"/>
            <a:ext cx="1228847" cy="560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23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ja nieparzy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ja nieparzy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 startAt="2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ański&amp;EGO&amp;L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6989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01011"/>
            <a:ext cx="8444681" cy="465773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3D6E4893-40F6-4DC7-9218-27EA679A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953" b="3739"/>
          <a:stretch/>
        </p:blipFill>
        <p:spPr bwMode="auto">
          <a:xfrm>
            <a:off x="1425959" y="6297536"/>
            <a:ext cx="398445" cy="2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9CF06-3B5E-472A-9978-BA96DB12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92" y="6285294"/>
            <a:ext cx="340715" cy="3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78EC57-CE76-48BE-B033-F0169A6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6607" y="6168639"/>
            <a:ext cx="5104188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9188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330D04-8DFA-42D4-A558-9E3463CC2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2888" y="1268413"/>
            <a:ext cx="8650287" cy="493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813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DA76816-C6EA-4E17-9D0F-EA5B11B88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BC545-89A1-4873-B835-FC2935CE8E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1413" y="1268413"/>
            <a:ext cx="6481762" cy="483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08D3A28-53B4-455A-A2D4-853797855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986743"/>
            <a:ext cx="2160588" cy="2169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l-PL" sz="13800" dirty="0">
                <a:latin typeface="+mj-lt"/>
              </a:rPr>
              <a:t>?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68C1998-C106-41B7-BF3B-C546C70B3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966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>
              <a:solidFill>
                <a:srgbClr val="B0B0B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24B1727-4279-4FF3-95BF-C7F60F5C1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F9262-4AF7-4337-A4EF-1E7829CFF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494" y="1620838"/>
            <a:ext cx="1754956" cy="34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2">
            <a:extLst>
              <a:ext uri="{FF2B5EF4-FFF2-40B4-BE49-F238E27FC236}">
                <a16:creationId xmlns:a16="http://schemas.microsoft.com/office/drawing/2014/main" id="{6D85594C-67D3-4207-AED1-7F29581BE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5" y="548640"/>
            <a:ext cx="1754956" cy="1005840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F2FCBE-254E-461E-BF8F-0709D4C136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14588" y="549275"/>
            <a:ext cx="6488112" cy="503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37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1DD8FDB5-9E03-41A2-A433-20A5A1599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1787" y="5577840"/>
            <a:ext cx="4427537" cy="211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FA62B4A-0622-4205-95E2-EF5F2144E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normalizeH="0" baseline="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423C53-A647-4704-A00E-69471714E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6564" y="1647827"/>
            <a:ext cx="2312987" cy="1078651"/>
          </a:xfrm>
          <a:prstGeom prst="rect">
            <a:avLst/>
          </a:prstGeom>
        </p:spPr>
      </p:pic>
      <p:sp>
        <p:nvSpPr>
          <p:cNvPr id="18" name="Symbol zastępczy tekstu 15">
            <a:extLst>
              <a:ext uri="{FF2B5EF4-FFF2-40B4-BE49-F238E27FC236}">
                <a16:creationId xmlns:a16="http://schemas.microsoft.com/office/drawing/2014/main" id="{3DDBC691-DCFA-495C-A8CA-F8383AF84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7" y="4881085"/>
            <a:ext cx="4427537" cy="638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0" cap="all" baseline="0">
                <a:latin typeface="+mj-lt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6308EFE-5174-4ACC-A2B6-0307BEE46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0"/>
          <a:stretch/>
        </p:blipFill>
        <p:spPr bwMode="auto">
          <a:xfrm>
            <a:off x="4124327" y="1647827"/>
            <a:ext cx="1098304" cy="83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0E4751C-E48E-4464-9342-788290041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685" y="1589913"/>
            <a:ext cx="947995" cy="9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C93FD8-1F27-4C9C-AB7F-7E00E1B474BA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0"/>
          <a:stretch/>
        </p:blipFill>
        <p:spPr bwMode="auto">
          <a:xfrm>
            <a:off x="1601785" y="5836188"/>
            <a:ext cx="1081209" cy="560705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143CE6C-0AA7-4769-8671-CCA8481CA2C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57" y="5836188"/>
            <a:ext cx="1548765" cy="572770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D2028AE-C229-4C8D-A28C-DD6C96F4AF4D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80" y="5840633"/>
            <a:ext cx="1334135" cy="539750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DB3DC-3E2C-4008-8F08-89D96F8D38CF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1"/>
          <a:stretch/>
        </p:blipFill>
        <p:spPr bwMode="auto">
          <a:xfrm>
            <a:off x="2967352" y="5836188"/>
            <a:ext cx="1228847" cy="560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92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ja nieparzy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ja nieparzy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6BA9F48-DC14-4D73-9B29-C88FA077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6189" y="3342439"/>
            <a:ext cx="5878512" cy="298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00" cap="all" baseline="0">
                <a:latin typeface="+mj-lt"/>
              </a:defRPr>
            </a:lvl1pPr>
            <a:lvl2pPr marL="4572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2pPr>
            <a:lvl3pPr marL="9144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3pPr>
            <a:lvl4pPr marL="13716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4pPr>
            <a:lvl5pPr marL="1828800" indent="0">
              <a:lnSpc>
                <a:spcPct val="130000"/>
              </a:lnSpc>
              <a:buNone/>
              <a:defRPr sz="1000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569201-FCCD-43ED-9FFC-A966B60CC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 startAt="2"/>
              <a:defRPr sz="2400" b="1" cap="all" baseline="0">
                <a:latin typeface="+mj-lt"/>
              </a:defRPr>
            </a:lvl1pPr>
            <a:lvl2pPr marL="914400" indent="-457200">
              <a:buFont typeface="+mj-lt"/>
              <a:buAutoNum type="arabicPeriod"/>
              <a:defRPr b="1" cap="all" baseline="0">
                <a:latin typeface="+mj-lt"/>
              </a:defRPr>
            </a:lvl2pPr>
            <a:lvl3pPr marL="1371600" indent="-457200">
              <a:buFont typeface="+mj-lt"/>
              <a:buAutoNum type="arabicPeriod"/>
              <a:defRPr b="1" cap="all" baseline="0">
                <a:latin typeface="+mj-lt"/>
              </a:defRPr>
            </a:lvl3pPr>
            <a:lvl4pPr marL="1714500" indent="-342900">
              <a:buFont typeface="+mj-lt"/>
              <a:buAutoNum type="arabicPeriod"/>
              <a:defRPr b="1" cap="all" baseline="0">
                <a:latin typeface="+mj-lt"/>
              </a:defRPr>
            </a:lvl4pPr>
            <a:lvl5pPr marL="2171700" indent="-342900">
              <a:buFont typeface="+mj-lt"/>
              <a:buAutoNum type="arabicPeriod"/>
              <a:defRPr b="1" cap="all" baseline="0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790B5F-E3A7-416E-987F-7CB05EDF1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2667" y="1737917"/>
            <a:ext cx="1226563" cy="3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ański&amp;EGO&amp;L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6989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01011"/>
            <a:ext cx="8444681" cy="465773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3D6E4893-40F6-4DC7-9218-27EA679A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953" b="3739"/>
          <a:stretch/>
        </p:blipFill>
        <p:spPr bwMode="auto">
          <a:xfrm>
            <a:off x="1425959" y="6297536"/>
            <a:ext cx="398445" cy="28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7B9CF06-3B5E-472A-9978-BA96DB12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992" y="6285294"/>
            <a:ext cx="340715" cy="34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78EC57-CE76-48BE-B033-F0169A6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6607" y="6168639"/>
            <a:ext cx="5104188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4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9188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D9CF3E-C78A-40FB-86F6-4A6DAE2B7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9330D04-8DFA-42D4-A558-9E3463CC2F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2888" y="1268413"/>
            <a:ext cx="8650287" cy="493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7CC7050-1922-4D17-973C-21A847647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482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DA76816-C6EA-4E17-9D0F-EA5B11B88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ABC545-89A1-4873-B835-FC2935CE8E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11413" y="1268413"/>
            <a:ext cx="6481762" cy="483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08D3A28-53B4-455A-A2D4-8537978554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986743"/>
            <a:ext cx="2160588" cy="2169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l-PL" sz="13800" dirty="0">
                <a:latin typeface="+mj-lt"/>
              </a:rPr>
              <a:t>?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468C1998-C106-41B7-BF3B-C546C70B37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4" y="548640"/>
            <a:ext cx="8444681" cy="299085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3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3808" y="6198413"/>
            <a:ext cx="5824105" cy="501647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ct val="130000"/>
              </a:lnSpc>
              <a:defRPr sz="10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384D61-3D75-4C56-A9A9-F0752EB616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" y="6358733"/>
            <a:ext cx="1105166" cy="18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24B1727-4279-4FF3-95BF-C7F60F5C1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53391" y="620690"/>
            <a:ext cx="901885" cy="226417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F9262-4AF7-4337-A4EF-1E7829CFF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494" y="1620838"/>
            <a:ext cx="1754956" cy="34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12">
            <a:extLst>
              <a:ext uri="{FF2B5EF4-FFF2-40B4-BE49-F238E27FC236}">
                <a16:creationId xmlns:a16="http://schemas.microsoft.com/office/drawing/2014/main" id="{6D85594C-67D3-4207-AED1-7F29581BE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95" y="548640"/>
            <a:ext cx="1754956" cy="1005840"/>
          </a:xfrm>
          <a:prstGeom prst="rect">
            <a:avLst/>
          </a:prstGeom>
        </p:spPr>
        <p:txBody>
          <a:bodyPr/>
          <a:lstStyle>
            <a:lvl1pPr marL="0" indent="-457200">
              <a:lnSpc>
                <a:spcPct val="113000"/>
              </a:lnSpc>
              <a:buNone/>
              <a:defRPr sz="1200" b="1" cap="all" baseline="0">
                <a:latin typeface="+mj-lt"/>
              </a:defRPr>
            </a:lvl1pPr>
            <a:lvl2pPr marL="457200" indent="0">
              <a:buNone/>
              <a:defRPr sz="1200" b="1">
                <a:latin typeface="+mj-lt"/>
              </a:defRPr>
            </a:lvl2pPr>
            <a:lvl3pPr marL="914400" indent="0">
              <a:buNone/>
              <a:defRPr sz="1200" b="1">
                <a:latin typeface="+mj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  <a:lvl5pPr marL="18288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F2FCBE-254E-461E-BF8F-0709D4C136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14588" y="549275"/>
            <a:ext cx="6488112" cy="503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619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zorek na start i zakończen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3C80B02-2731-47E8-A755-B51FE34A9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2975" y="123628"/>
            <a:ext cx="11134726" cy="66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2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8" r:id="rId4"/>
    <p:sldLayoutId id="2147483679" r:id="rId5"/>
    <p:sldLayoutId id="2147483676" r:id="rId6"/>
    <p:sldLayoutId id="2147483662" r:id="rId7"/>
    <p:sldLayoutId id="214748367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Data" Target="../diagrams/data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emf"/><Relationship Id="rId17" Type="http://schemas.microsoft.com/office/2007/relationships/diagramDrawing" Target="../diagrams/drawing7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4E2794-B9C3-42E1-9543-DD3DB72B58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1788" y="2725738"/>
            <a:ext cx="6553200" cy="2093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EVALUATION OF THE IMPLEMENTATION OF THE SMART CITY CONCEPT IN VISEGRAD GROUP COUNTRIES</a:t>
            </a: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C3D1BD-0364-4D0E-BEAC-9AD70ADEC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1786" y="4560179"/>
            <a:ext cx="4427537" cy="638566"/>
          </a:xfrm>
        </p:spPr>
        <p:txBody>
          <a:bodyPr/>
          <a:lstStyle/>
          <a:p>
            <a:r>
              <a:rPr lang="pl-PL" dirty="0"/>
              <a:t>14th International Evaluation Conference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MaY</a:t>
            </a:r>
            <a:r>
              <a:rPr lang="pl-PL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9303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Pool of smart city projects 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Diagram 5" descr="165 collected:&#10;64 Polish&#10;40 Hungarian&#10;36 Slovak&#10;25 Czech&#10;&#10;56 chosen:&#10;27 Polish&#10;11 Hungarian&#10;9 Slovak&#10;9 Czech&#10;&#10;">
            <a:extLst>
              <a:ext uri="{FF2B5EF4-FFF2-40B4-BE49-F238E27FC236}">
                <a16:creationId xmlns:a16="http://schemas.microsoft.com/office/drawing/2014/main" id="{5811B0C8-FB84-47F2-A49F-25F2A21B6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05851"/>
              </p:ext>
            </p:extLst>
          </p:nvPr>
        </p:nvGraphicFramePr>
        <p:xfrm>
          <a:off x="551575" y="1011106"/>
          <a:ext cx="8040850" cy="495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45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areas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Diagram 5" descr="City management&#10;Business and entrepreneurship&#10;Environmental protection&#10;Healthcare&#10;Transport&#10;Energy&#10;Science and education&#10;Tourism&#10;Culture and activation of inhabitants&#10;Waste, water and sewage management&#10;&#10;">
            <a:extLst>
              <a:ext uri="{FF2B5EF4-FFF2-40B4-BE49-F238E27FC236}">
                <a16:creationId xmlns:a16="http://schemas.microsoft.com/office/drawing/2014/main" id="{84E472FC-EDE7-4151-BE59-F1E062B54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552283"/>
              </p:ext>
            </p:extLst>
          </p:nvPr>
        </p:nvGraphicFramePr>
        <p:xfrm>
          <a:off x="717772" y="1397000"/>
          <a:ext cx="77084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75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Highlights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the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Solutions based on detectors and data collection in real time, as well as mobile applications, dominate. &#10;Only 19 out of 56 projects were supported from public funds &#10;and 13 solutions were co-financed from EU funds.&#10;In 15 projects, attention was paid to the interoperability of solutions, allowing for their functional expansion.&#10;More than half of the projects would be applicable in any urban area, regardless of size, and some only in areas of a certain size (e.g. automatic metro).&#10; 2 features of projects in the context of Covid-19: resistance to the effects of a pandemic or support for the fight against it.&#10;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781996"/>
              </p:ext>
            </p:extLst>
          </p:nvPr>
        </p:nvGraphicFramePr>
        <p:xfrm>
          <a:off x="606803" y="1166070"/>
          <a:ext cx="7930393" cy="486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0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wo pages from the iVoting Jaworze project catalog are presented. The first one shows the logotype. There is a short description in the text, the implementation process.">
            <a:extLst>
              <a:ext uri="{FF2B5EF4-FFF2-40B4-BE49-F238E27FC236}">
                <a16:creationId xmlns:a16="http://schemas.microsoft.com/office/drawing/2014/main" id="{A4B82C6D-62A9-4971-97EF-C52F71D5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23" y="1026766"/>
            <a:ext cx="3229754" cy="5238759"/>
          </a:xfrm>
          <a:prstGeom prst="rect">
            <a:avLst/>
          </a:prstGeom>
        </p:spPr>
      </p:pic>
      <p:pic>
        <p:nvPicPr>
          <p:cNvPr id="8" name="Obraz 7" descr="Zaprezentowano dwie strony z katalogu projektu iVoting Jaworze. Na drugiej przedstawiono w tekście efekty projektowe i czynniki sukcesu.">
            <a:extLst>
              <a:ext uri="{FF2B5EF4-FFF2-40B4-BE49-F238E27FC236}">
                <a16:creationId xmlns:a16="http://schemas.microsoft.com/office/drawing/2014/main" id="{BFD8A6B4-1ED7-4AE8-8CF8-779BFCA7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184" y="1026766"/>
            <a:ext cx="3207262" cy="5238759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Catalog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ue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smart city good practices 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7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8353A82-46B0-4D1F-A0AD-992CEBFB7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DBA0C2-7D16-45A7-821A-2026AA066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covid-19</a:t>
            </a:r>
          </a:p>
        </p:txBody>
      </p:sp>
    </p:spTree>
    <p:extLst>
      <p:ext uri="{BB962C8B-B14F-4D97-AF65-F5344CB8AC3E}">
        <p14:creationId xmlns:p14="http://schemas.microsoft.com/office/powerpoint/2010/main" val="426683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561282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immune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effects of a pandemic</a:t>
            </a:r>
          </a:p>
        </p:txBody>
      </p:sp>
      <p:graphicFrame>
        <p:nvGraphicFramePr>
          <p:cNvPr id="5" name="Diagram 4" descr="Limiting interpersonal interactions &#10;iVoting Jaworze – the possibility of conducting remote voting on public matters&#10;E-control SPPN Warsaw – limiting the number of pedestrian controllers' patrols in the area&#10;Smart Heat Distribution Network Warsaw – remote diagnostics of network status&#10;&#10;Using non-contact technologies &#10;Librus – e-register, supports remote learning during a pandemic &#10;InPost Chatbot – supports information about courier deliveries at a time when access to traditional points of sale was limited&#10;&#10;">
            <a:extLst>
              <a:ext uri="{FF2B5EF4-FFF2-40B4-BE49-F238E27FC236}">
                <a16:creationId xmlns:a16="http://schemas.microsoft.com/office/drawing/2014/main" id="{60411D88-3FAE-4A08-B7A0-88909504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34905"/>
              </p:ext>
            </p:extLst>
          </p:nvPr>
        </p:nvGraphicFramePr>
        <p:xfrm>
          <a:off x="448494" y="1244284"/>
          <a:ext cx="8242500" cy="467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66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projects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supporting the fight against the pandemic</a:t>
            </a:r>
          </a:p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Telemedicine&#10;Záchranka – mobile application (Czech Republic)&#10;Monse – health monitoring of seniors living alone at home (Slovakia)&#10;National e-Health infrastructure (Hungary) &#10;&#10;Public safety&#10;ProteGo Safe (Poland)&#10;Smart City Poznan – mobile application (e-alerts)&#10;Visual detection of crowds in Gdynia&#10;&#10;Areas where access to public services has been limited (e.g. education, administration)&#10;Golemio Prague (Czech Republic) – joint digital data administration of various city departments &#10;Mozaweb (Hungary) – digital school app &#10;&#10;">
            <a:extLst>
              <a:ext uri="{FF2B5EF4-FFF2-40B4-BE49-F238E27FC236}">
                <a16:creationId xmlns:a16="http://schemas.microsoft.com/office/drawing/2014/main" id="{60411D88-3FAE-4A08-B7A0-889095047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940090"/>
              </p:ext>
            </p:extLst>
          </p:nvPr>
        </p:nvGraphicFramePr>
        <p:xfrm>
          <a:off x="448493" y="1397000"/>
          <a:ext cx="8208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96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InPost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Chatbot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(Poland)</a:t>
            </a:r>
          </a:p>
        </p:txBody>
      </p:sp>
      <p:graphicFrame>
        <p:nvGraphicFramePr>
          <p:cNvPr id="7" name="Diagram 6" descr="Solution of a private company, but related to the field of city logistics&#10;&#10;Chatbot available via Messenger, WhatsApp and Google Assistant&#10;&#10;Willingness to speed up customer service, and during the pandemic, customer demand exceeded the supply of parcel lockers&#10;&#10;Possibility to check the delivery status, location and data &#10;&#10;Answer to the most frequently asked questions from connections to the hotline &#10;&#10;If the customer's question is not answered - messages sent to the customer service department &#10;&#10;">
            <a:extLst>
              <a:ext uri="{FF2B5EF4-FFF2-40B4-BE49-F238E27FC236}">
                <a16:creationId xmlns:a16="http://schemas.microsoft.com/office/drawing/2014/main" id="{287ABDB1-3F9C-4291-809E-771DC41DD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852032"/>
              </p:ext>
            </p:extLst>
          </p:nvPr>
        </p:nvGraphicFramePr>
        <p:xfrm>
          <a:off x="4286774" y="1470693"/>
          <a:ext cx="4606401" cy="41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4.jpg" descr="Image shows chat text with an Inpost chatbot">
            <a:extLst>
              <a:ext uri="{FF2B5EF4-FFF2-40B4-BE49-F238E27FC236}">
                <a16:creationId xmlns:a16="http://schemas.microsoft.com/office/drawing/2014/main" id="{996EFCAC-7A71-4CB3-A302-72CDF305A19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91073" y="1599940"/>
            <a:ext cx="1789430" cy="3971925"/>
          </a:xfrm>
          <a:prstGeom prst="rect">
            <a:avLst/>
          </a:prstGeom>
          <a:ln/>
        </p:spPr>
      </p:pic>
      <p:pic>
        <p:nvPicPr>
          <p:cNvPr id="9" name="image7.jpg" descr="Image shows chat text with an Inpost chatbot">
            <a:extLst>
              <a:ext uri="{FF2B5EF4-FFF2-40B4-BE49-F238E27FC236}">
                <a16:creationId xmlns:a16="http://schemas.microsoft.com/office/drawing/2014/main" id="{5E79AE69-65C3-471E-A667-E73FBD9218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276388" y="1584065"/>
            <a:ext cx="1733550" cy="3848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610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Mozaweb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hungary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5" name="Diagram 4" descr="Toolkit for a complex educational program &#10;&#10;Solution consists of: databases and sources of knowledge, digital board, interactive e-school, digital register&#10;&#10;During a pandemic, it enables remote education&#10;&#10;Facilitates communication between the student and the teacher, generating content and providing interactive tools &#10;&#10;All-in-one solution, all subjects and topics covered in the classroom &#10;">
            <a:extLst>
              <a:ext uri="{FF2B5EF4-FFF2-40B4-BE49-F238E27FC236}">
                <a16:creationId xmlns:a16="http://schemas.microsoft.com/office/drawing/2014/main" id="{CFF69DF6-343F-4986-A6BE-02D9BCB2F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05873"/>
              </p:ext>
            </p:extLst>
          </p:nvPr>
        </p:nvGraphicFramePr>
        <p:xfrm>
          <a:off x="4706224" y="1470693"/>
          <a:ext cx="4186951" cy="408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Mozaik digitális oktatás és tanulás">
            <a:extLst>
              <a:ext uri="{FF2B5EF4-FFF2-40B4-BE49-F238E27FC236}">
                <a16:creationId xmlns:a16="http://schemas.microsoft.com/office/drawing/2014/main" id="{8412D8D0-7548-4B87-A68D-4BBAEF965DC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4" y="2259872"/>
            <a:ext cx="4453016" cy="2338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61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Záchranka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(Czech republic)</a:t>
            </a:r>
          </a:p>
        </p:txBody>
      </p:sp>
      <p:pic>
        <p:nvPicPr>
          <p:cNvPr id="7" name="Obrázek 3" descr="The image contains a screen of the application.">
            <a:extLst>
              <a:ext uri="{FF2B5EF4-FFF2-40B4-BE49-F238E27FC236}">
                <a16:creationId xmlns:a16="http://schemas.microsoft.com/office/drawing/2014/main" id="{4871E1B9-1F62-4075-AC41-4AF87B95C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" y="1191597"/>
            <a:ext cx="2222447" cy="4815559"/>
          </a:xfrm>
          <a:prstGeom prst="rect">
            <a:avLst/>
          </a:prstGeom>
        </p:spPr>
      </p:pic>
      <p:pic>
        <p:nvPicPr>
          <p:cNvPr id="8" name="Obrázek 16" descr="The image contains a screen of the application with boxes to choose from.">
            <a:extLst>
              <a:ext uri="{FF2B5EF4-FFF2-40B4-BE49-F238E27FC236}">
                <a16:creationId xmlns:a16="http://schemas.microsoft.com/office/drawing/2014/main" id="{7CCC0441-F224-45CD-A7D4-EC8B38F01E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45" y="1191596"/>
            <a:ext cx="2222447" cy="4815559"/>
          </a:xfrm>
          <a:prstGeom prst="rect">
            <a:avLst/>
          </a:prstGeom>
        </p:spPr>
      </p:pic>
      <p:graphicFrame>
        <p:nvGraphicFramePr>
          <p:cNvPr id="10" name="Diagram 9" descr="Application supporting making emergency calls&#10;&#10;Possibility of making a video call and immediate transmission of location data and battery level &#10;&#10;During a pandemic - support for health protection through faster and more accurate transmission of information about events &#10;&#10;System is connected with 14 regional dispatch centers as well as water and mountain rescue services &#10;&#10;Project was developed as a non-profit based on funds from foundations and grants &#10;&#10;">
            <a:extLst>
              <a:ext uri="{FF2B5EF4-FFF2-40B4-BE49-F238E27FC236}">
                <a16:creationId xmlns:a16="http://schemas.microsoft.com/office/drawing/2014/main" id="{95750F33-0464-4814-9BBB-7FF21A109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329100"/>
              </p:ext>
            </p:extLst>
          </p:nvPr>
        </p:nvGraphicFramePr>
        <p:xfrm>
          <a:off x="5134063" y="1470693"/>
          <a:ext cx="3759112" cy="41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922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Speakers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0" name="Diagram 9" descr="Michał Wolański, PhD, Project Manager&#10;Wolański sp. z o.o., Warsaw School of Economics&#10;specialized in sustainable urban mobility, economics of transport, rail transport, rural transport, as well as evaluation and EU funds&#10;&#10;Anna Borowczak, PhD&#10;EGO S.C., UAM Poznań&#10;deals with public affairs and socio-economic development, including the impact of EU policies &#10;&#10;Paulina Kozłowska&#10;Wolański sp. z o.o. &#10;analyst and project manager, expert in quantitative and qualitative methods &#10;&#10;">
            <a:extLst>
              <a:ext uri="{FF2B5EF4-FFF2-40B4-BE49-F238E27FC236}">
                <a16:creationId xmlns:a16="http://schemas.microsoft.com/office/drawing/2014/main" id="{38B7C8FC-E739-47E7-97BC-03B14FAB1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970344"/>
              </p:ext>
            </p:extLst>
          </p:nvPr>
        </p:nvGraphicFramePr>
        <p:xfrm>
          <a:off x="-633047" y="1223962"/>
          <a:ext cx="10467243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686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Monse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slovakia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pic>
        <p:nvPicPr>
          <p:cNvPr id="4" name="Obrázok 2" descr="The image shows a diagram of seniors' health monitoring. ">
            <a:extLst>
              <a:ext uri="{FF2B5EF4-FFF2-40B4-BE49-F238E27FC236}">
                <a16:creationId xmlns:a16="http://schemas.microsoft.com/office/drawing/2014/main" id="{83F0F2D8-D0A7-49D2-BB70-D2A2515648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4868"/>
          <a:stretch/>
        </p:blipFill>
        <p:spPr bwMode="auto">
          <a:xfrm>
            <a:off x="343513" y="1267767"/>
            <a:ext cx="5224287" cy="4339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 descr="Remote monitoring of the health of seniors living alone at home &#10;&#10;Installation of sensors at home, monitoring the activity of an elderly person and an SOS button &#10;&#10;During a pandemic - remote monitoring of the elderly, especially important when it was recommended not to leave homes&#10;&#10;In the event of an alarm, the information is provided to the person caring for the senior, along with telephone communication &#10;&#10;The system takes into account technological limitations related to age - problems with motor skills or forgetting to regularly charge devices &#10;&#10;">
            <a:extLst>
              <a:ext uri="{FF2B5EF4-FFF2-40B4-BE49-F238E27FC236}">
                <a16:creationId xmlns:a16="http://schemas.microsoft.com/office/drawing/2014/main" id="{E1D08989-B3A5-4738-BB8A-FE63B76C1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715704"/>
              </p:ext>
            </p:extLst>
          </p:nvPr>
        </p:nvGraphicFramePr>
        <p:xfrm>
          <a:off x="5134063" y="1470693"/>
          <a:ext cx="3759112" cy="41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660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Vooom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only project negatively influenced by covid-19 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Obraz 3" descr="The image shows the application view. You can see the image from the phone and fields with content to choose from.">
            <a:extLst>
              <a:ext uri="{FF2B5EF4-FFF2-40B4-BE49-F238E27FC236}">
                <a16:creationId xmlns:a16="http://schemas.microsoft.com/office/drawing/2014/main" id="{21BA0D1E-309E-41B1-9F85-B8F99EE49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935" y="1470693"/>
            <a:ext cx="4945627" cy="4101172"/>
          </a:xfrm>
          <a:prstGeom prst="rect">
            <a:avLst/>
          </a:prstGeom>
        </p:spPr>
      </p:pic>
      <p:graphicFrame>
        <p:nvGraphicFramePr>
          <p:cNvPr id="5" name="Diagram 4" descr="Mobility budget offered to employees.&#10;One app with a customer account for using public transport, shared vehicles and taxis.&#10;Significant decrease in demand for urban mobility during the pandemic - remote work.&#10;Redirecting development into a multimodal travel planner.&#10;Signed letters of intent to develop the solution with Gdynia City Hall and GZM Metropolis.&#10;&#10;&#10;">
            <a:extLst>
              <a:ext uri="{FF2B5EF4-FFF2-40B4-BE49-F238E27FC236}">
                <a16:creationId xmlns:a16="http://schemas.microsoft.com/office/drawing/2014/main" id="{CFF69DF6-343F-4986-A6BE-02D9BCB2F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638886"/>
              </p:ext>
            </p:extLst>
          </p:nvPr>
        </p:nvGraphicFramePr>
        <p:xfrm>
          <a:off x="5134063" y="1470693"/>
          <a:ext cx="3759112" cy="410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C77FFA8-DD89-46A6-9364-DE78E680B98A}"/>
              </a:ext>
            </a:extLst>
          </p:cNvPr>
          <p:cNvSpPr txBox="1"/>
          <p:nvPr/>
        </p:nvSpPr>
        <p:spPr>
          <a:xfrm>
            <a:off x="2838191" y="2163960"/>
            <a:ext cx="91563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+mj-lt"/>
              </a:rPr>
              <a:t>Plan a </a:t>
            </a:r>
            <a:r>
              <a:rPr lang="pl-PL" sz="1050" dirty="0" err="1">
                <a:latin typeface="+mj-lt"/>
              </a:rPr>
              <a:t>trip</a:t>
            </a:r>
            <a:r>
              <a:rPr lang="pl-PL" sz="1050" dirty="0">
                <a:latin typeface="+mj-lt"/>
              </a:rPr>
              <a:t> </a:t>
            </a:r>
          </a:p>
          <a:p>
            <a:pPr algn="ctr"/>
            <a:r>
              <a:rPr lang="pl-PL" sz="1050" dirty="0">
                <a:latin typeface="+mj-lt"/>
              </a:rPr>
              <a:t>in </a:t>
            </a:r>
            <a:r>
              <a:rPr lang="pl-PL" sz="1050" dirty="0" err="1">
                <a:latin typeface="+mj-lt"/>
              </a:rPr>
              <a:t>Vooom</a:t>
            </a:r>
            <a:endParaRPr lang="pl-PL" sz="1050" dirty="0"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9D59BD-64C8-40DF-8C23-E2477F2FF6A0}"/>
              </a:ext>
            </a:extLst>
          </p:cNvPr>
          <p:cNvSpPr txBox="1"/>
          <p:nvPr/>
        </p:nvSpPr>
        <p:spPr>
          <a:xfrm>
            <a:off x="3854494" y="2179349"/>
            <a:ext cx="623889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+mj-lt"/>
              </a:rPr>
              <a:t>Select</a:t>
            </a:r>
          </a:p>
          <a:p>
            <a:pPr algn="ctr"/>
            <a:r>
              <a:rPr lang="pl-PL" sz="1050" dirty="0" err="1">
                <a:latin typeface="+mj-lt"/>
              </a:rPr>
              <a:t>vehicle</a:t>
            </a:r>
            <a:endParaRPr lang="pl-PL" sz="1050" dirty="0"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640C645-4F6E-47FF-B4CA-EBA14EF856B2}"/>
              </a:ext>
            </a:extLst>
          </p:cNvPr>
          <p:cNvSpPr txBox="1"/>
          <p:nvPr/>
        </p:nvSpPr>
        <p:spPr>
          <a:xfrm>
            <a:off x="3050588" y="3201724"/>
            <a:ext cx="49084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+mj-lt"/>
              </a:rPr>
              <a:t>Rent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744839-1E40-4F1B-88E5-29CB52368C85}"/>
              </a:ext>
            </a:extLst>
          </p:cNvPr>
          <p:cNvSpPr txBox="1"/>
          <p:nvPr/>
        </p:nvSpPr>
        <p:spPr>
          <a:xfrm>
            <a:off x="3967452" y="3201724"/>
            <a:ext cx="43152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 err="1">
                <a:latin typeface="+mj-lt"/>
              </a:rPr>
              <a:t>Pay</a:t>
            </a:r>
            <a:endParaRPr lang="pl-PL" sz="1050" dirty="0">
              <a:latin typeface="+mj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BEAF2C7-8B18-431D-AFD4-AF581779583F}"/>
              </a:ext>
            </a:extLst>
          </p:cNvPr>
          <p:cNvSpPr txBox="1"/>
          <p:nvPr/>
        </p:nvSpPr>
        <p:spPr>
          <a:xfrm>
            <a:off x="3778993" y="3901008"/>
            <a:ext cx="80983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 err="1">
                <a:latin typeface="+mj-lt"/>
              </a:rPr>
              <a:t>Buy</a:t>
            </a:r>
            <a:r>
              <a:rPr lang="pl-PL" sz="1050" dirty="0">
                <a:latin typeface="+mj-lt"/>
              </a:rPr>
              <a:t> </a:t>
            </a:r>
            <a:r>
              <a:rPr lang="pl-PL" sz="1050" dirty="0" err="1">
                <a:latin typeface="+mj-lt"/>
              </a:rPr>
              <a:t>ticket</a:t>
            </a:r>
            <a:endParaRPr lang="pl-PL" sz="1050" dirty="0"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530F266-E7EA-4383-A8F3-74EC327E48B8}"/>
              </a:ext>
            </a:extLst>
          </p:cNvPr>
          <p:cNvSpPr txBox="1"/>
          <p:nvPr/>
        </p:nvSpPr>
        <p:spPr>
          <a:xfrm>
            <a:off x="2972435" y="3856045"/>
            <a:ext cx="75533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 err="1">
                <a:latin typeface="+mj-lt"/>
              </a:rPr>
              <a:t>Check</a:t>
            </a:r>
            <a:r>
              <a:rPr lang="pl-PL" sz="1050" dirty="0">
                <a:latin typeface="+mj-lt"/>
              </a:rPr>
              <a:t> </a:t>
            </a:r>
          </a:p>
          <a:p>
            <a:pPr algn="ctr"/>
            <a:r>
              <a:rPr lang="pl-PL" sz="1050" dirty="0" err="1">
                <a:latin typeface="+mj-lt"/>
              </a:rPr>
              <a:t>schedule</a:t>
            </a:r>
            <a:endParaRPr lang="pl-PL" sz="1050" dirty="0">
              <a:latin typeface="+mj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4C2CD8C-73D6-49AA-A25A-0CABA40D06B8}"/>
              </a:ext>
            </a:extLst>
          </p:cNvPr>
          <p:cNvSpPr txBox="1"/>
          <p:nvPr/>
        </p:nvSpPr>
        <p:spPr>
          <a:xfrm>
            <a:off x="2905303" y="4916444"/>
            <a:ext cx="75533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00" dirty="0">
                <a:latin typeface="+mj-lt"/>
              </a:rPr>
              <a:t>Get to </a:t>
            </a:r>
          </a:p>
          <a:p>
            <a:pPr algn="ctr"/>
            <a:r>
              <a:rPr lang="pl-PL" sz="1000" dirty="0">
                <a:latin typeface="+mj-lt"/>
              </a:rPr>
              <a:t>the point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120C152-3506-44F0-A62E-DC1CF41D9767}"/>
              </a:ext>
            </a:extLst>
          </p:cNvPr>
          <p:cNvSpPr txBox="1"/>
          <p:nvPr/>
        </p:nvSpPr>
        <p:spPr>
          <a:xfrm>
            <a:off x="3745437" y="4984792"/>
            <a:ext cx="87235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050" dirty="0">
                <a:latin typeface="+mj-lt"/>
              </a:rPr>
              <a:t>Trip report</a:t>
            </a:r>
          </a:p>
        </p:txBody>
      </p:sp>
    </p:spTree>
    <p:extLst>
      <p:ext uri="{BB962C8B-B14F-4D97-AF65-F5344CB8AC3E}">
        <p14:creationId xmlns:p14="http://schemas.microsoft.com/office/powerpoint/2010/main" val="245956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907819-71D0-4971-8EAB-4380209D2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24CF93-99E1-4E44-8D00-AEBDF766B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620438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recommendations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6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Key Findings in the context of covid-19 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Smart City resistant to the effects of a pandemic&#10;The pandemic generally does not affect the operation of solutions, and their effects are also achieved during remote work.&#10;By using digital services, residents quickly adapt to the frequently changing reality and limitations .&#10;Solutions providing remote services that minimize interpersonal contacts stand out.&#10;&#10;Smart City supporting the fight against the pandemic&#10;The most important area of supporting solutions is Healthcare - provided by telemedicine services.&#10;In the field of public safety, the solutions support e.g. detection of crowds or potential contact with an infected person. &#10;It was also important to ensure access to services in which contacts were significantly limited - in education and administration. &#10;&#10;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312624"/>
              </p:ext>
            </p:extLst>
          </p:nvPr>
        </p:nvGraphicFramePr>
        <p:xfrm>
          <a:off x="606803" y="1398954"/>
          <a:ext cx="7930393" cy="43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74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Peculiarity of Smart City projects&#10;Sound but not cutting-edge innovative technology&#10;Strategic level invisible to owners and contractors&#10;Lack of holistic suport of Smart City initiatives&#10;Types of projects: scouts vs main force&#10;Some configurations lead to ecosystem&#10;Technology like lego bricks&#10;Lack of uniform definition&#10;Legal regulations are barriers&#10;Smart City immune to the effects and supporting the fight against the pandemic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385261"/>
              </p:ext>
            </p:extLst>
          </p:nvPr>
        </p:nvGraphicFramePr>
        <p:xfrm>
          <a:off x="606803" y="1061440"/>
          <a:ext cx="7930393" cy="48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77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Recommendations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strategic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planning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Comprehensive support, not only for investments, but also through the development of competences in cities: trainings, study visits, pilot projects and co-financing teams.&#10;More forms of financing: investment funds, accelerators or incubators; as well as the possibility of conducting pilots and implementing projects by partnership of cities.&#10;Equalizing the distribution of funds between metropolises and small and medium-sized cities&#10;Metropolises - creating new, innovative solutions&#10;Small and medium-sized cities - implementation of effective solutions. &#10;Necessary legal flexibility - in the context of implementing new solutions .&#10;Comparative study with Smart City leaders in the world should be performed - how to create an ecosystem of support by central administration - in terms of regulation, organization and financing &#10;&#10;&#10;">
            <a:extLst>
              <a:ext uri="{FF2B5EF4-FFF2-40B4-BE49-F238E27FC236}">
                <a16:creationId xmlns:a16="http://schemas.microsoft.com/office/drawing/2014/main" id="{2C898214-4B38-4363-A61C-463A893F6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46855"/>
              </p:ext>
            </p:extLst>
          </p:nvPr>
        </p:nvGraphicFramePr>
        <p:xfrm>
          <a:off x="606803" y="1061440"/>
          <a:ext cx="7930393" cy="48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734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787AA2-F11B-4F6D-AF08-BF1B019226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6908" y="3640138"/>
            <a:ext cx="6553200" cy="2093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your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attention</a:t>
            </a: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29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graphicFrame>
        <p:nvGraphicFramePr>
          <p:cNvPr id="7" name="Diagram 6" descr="1. SCOPE OF THE STUDY&#10;2. SMART CITY PROJECTS IN V4 COUNTRIES&#10;3. SMART CITY AND COVID-19&#10;4. CONCLUSIONS AND RECOMMENDATIONS&#10;">
            <a:extLst>
              <a:ext uri="{FF2B5EF4-FFF2-40B4-BE49-F238E27FC236}">
                <a16:creationId xmlns:a16="http://schemas.microsoft.com/office/drawing/2014/main" id="{D7DF13F8-2D9F-49FF-92B5-0AB7D5637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195474"/>
              </p:ext>
            </p:extLst>
          </p:nvPr>
        </p:nvGraphicFramePr>
        <p:xfrm>
          <a:off x="860913" y="1397000"/>
          <a:ext cx="74221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63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8353A82-46B0-4D1F-A0AD-992CEBFB7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DBA0C2-7D16-45A7-821A-2026AA066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377420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SCOPE OF THE STUDY</a:t>
            </a:r>
          </a:p>
        </p:txBody>
      </p:sp>
    </p:spTree>
    <p:extLst>
      <p:ext uri="{BB962C8B-B14F-4D97-AF65-F5344CB8AC3E}">
        <p14:creationId xmlns:p14="http://schemas.microsoft.com/office/powerpoint/2010/main" val="229945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smart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city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4" name="Diagram 3" descr="Urban environment in which a digital approach to sustainable development has been introduced to reduce resource consumption, improve quality of life and enhance economic competitiveness&#10;&#10;The concept of Smart City should be understood not only as a set of technological solutions, but as a response to the negative impact and challenges of the urbanization process, as well as support in response to unforeseen events, e.g. a pandemic&#10;&#10;Being a Smart City requires not only direct implementation of digital (ICT) solutions, but also changes in the way the city is managed&#10;&#10;">
            <a:extLst>
              <a:ext uri="{FF2B5EF4-FFF2-40B4-BE49-F238E27FC236}">
                <a16:creationId xmlns:a16="http://schemas.microsoft.com/office/drawing/2014/main" id="{0B64EA99-A38C-46CB-A6C4-931B46FCD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914527"/>
              </p:ext>
            </p:extLst>
          </p:nvPr>
        </p:nvGraphicFramePr>
        <p:xfrm>
          <a:off x="547688" y="1142999"/>
          <a:ext cx="76902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96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Main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Diagram 4" descr="q1 How the concept of Smart Cities has been implemented in key strategic, programming documents in V4 countries?&#10;&#10;q2 What are the good practices of Smart City projects in V4 countries?&#10;&#10;q3 What factors and mechanisms increase the success of Smart City projects?&#10;">
            <a:extLst>
              <a:ext uri="{FF2B5EF4-FFF2-40B4-BE49-F238E27FC236}">
                <a16:creationId xmlns:a16="http://schemas.microsoft.com/office/drawing/2014/main" id="{B0626D56-C3EA-48ED-8ECE-421E9CCAB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486068"/>
              </p:ext>
            </p:extLst>
          </p:nvPr>
        </p:nvGraphicFramePr>
        <p:xfrm>
          <a:off x="514349" y="1601788"/>
          <a:ext cx="7723563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42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 descr="automata:&#10;Innovative technology&#10;MEANS of public policy &#10;Efficiency and effectiveness criteria of evaluation&#10;">
            <a:extLst>
              <a:ext uri="{FF2B5EF4-FFF2-40B4-BE49-F238E27FC236}">
                <a16:creationId xmlns:a16="http://schemas.microsoft.com/office/drawing/2014/main" id="{15A294B3-8872-4F21-B115-94E28306D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761370"/>
              </p:ext>
            </p:extLst>
          </p:nvPr>
        </p:nvGraphicFramePr>
        <p:xfrm>
          <a:off x="2209122" y="2316317"/>
          <a:ext cx="6883200" cy="39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80642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graphicFrame>
        <p:nvGraphicFramePr>
          <p:cNvPr id="16" name="Diagram 15" descr="Agora:&#10;Stakeholders’ involvement&#10;PROCESS of the project&#10;Inclusion and sustainability criteria of evaluation&#10;">
            <a:extLst>
              <a:ext uri="{FF2B5EF4-FFF2-40B4-BE49-F238E27FC236}">
                <a16:creationId xmlns:a16="http://schemas.microsoft.com/office/drawing/2014/main" id="{F7DBB9BC-42C0-4F7F-8FAA-7BC27C7C5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39539"/>
              </p:ext>
            </p:extLst>
          </p:nvPr>
        </p:nvGraphicFramePr>
        <p:xfrm>
          <a:off x="122346" y="2248488"/>
          <a:ext cx="6883200" cy="39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Analytical</a:t>
            </a: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framework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Obraz 4" descr="Analytical framework: Humana, Automata, Agora.">
            <a:extLst>
              <a:ext uri="{FF2B5EF4-FFF2-40B4-BE49-F238E27FC236}">
                <a16:creationId xmlns:a16="http://schemas.microsoft.com/office/drawing/2014/main" id="{6E244D98-93E0-4334-B3EE-EF1146BB3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2083" y="2749236"/>
            <a:ext cx="3736754" cy="341877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635FCA4-289C-44C7-8DE4-342CB2DDE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1780" y="1043835"/>
            <a:ext cx="1778000" cy="1067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Diagram 8" descr="HUMANA&#10;Specific urban challenge and needs of specific users&#10;PURPOSE of the public policy actions&#10;Includes criteria of influence and utility&#10;">
            <a:extLst>
              <a:ext uri="{FF2B5EF4-FFF2-40B4-BE49-F238E27FC236}">
                <a16:creationId xmlns:a16="http://schemas.microsoft.com/office/drawing/2014/main" id="{E3636E27-F947-464F-A182-93A40ABD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835579"/>
              </p:ext>
            </p:extLst>
          </p:nvPr>
        </p:nvGraphicFramePr>
        <p:xfrm>
          <a:off x="2011454" y="954017"/>
          <a:ext cx="5318760" cy="292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598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6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CB023BD-DF6A-4851-B1C9-F998D6DB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657" y="6198413"/>
            <a:ext cx="5282256" cy="50164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CD0CF6-3032-414A-A9F2-3335C4223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94" y="501011"/>
            <a:ext cx="8444681" cy="465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methodology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4" name="Diagram 3" descr="Q1: Implementation of the Smart City concept in V4 documents &#10;Document review at national and local level&#10;Interviews with representatives of ministries in the V4 countries&#10;Comparative synthesis&#10;&#10;Q2 i Q3: Smart City good practices and success mechanisms&#10;165 good practice proposals from national experts&#10;Selection of 56 projects covering the matrix&#10;Interviews, documentation analysis and nethnographic research&#10;Qualitative comparative analysis (QCA) &#10;&#10;&#10;">
            <a:extLst>
              <a:ext uri="{FF2B5EF4-FFF2-40B4-BE49-F238E27FC236}">
                <a16:creationId xmlns:a16="http://schemas.microsoft.com/office/drawing/2014/main" id="{73DA0FD2-CE25-4B88-AEDA-8A19057C4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102096"/>
              </p:ext>
            </p:extLst>
          </p:nvPr>
        </p:nvGraphicFramePr>
        <p:xfrm>
          <a:off x="448494" y="1027768"/>
          <a:ext cx="8444681" cy="480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72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907819-71D0-4971-8EAB-4380209D2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24CF93-99E1-4E44-8D00-AEBDF766BC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0656" y="1679171"/>
            <a:ext cx="6620438" cy="9892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SMART CITY PROJECTS </a:t>
            </a:r>
            <a:b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V4 COUNTRIES</a:t>
            </a:r>
          </a:p>
        </p:txBody>
      </p:sp>
    </p:spTree>
    <p:extLst>
      <p:ext uri="{BB962C8B-B14F-4D97-AF65-F5344CB8AC3E}">
        <p14:creationId xmlns:p14="http://schemas.microsoft.com/office/powerpoint/2010/main" val="3631888856"/>
      </p:ext>
    </p:extLst>
  </p:cSld>
  <p:clrMapOvr>
    <a:masterClrMapping/>
  </p:clrMapOvr>
</p:sld>
</file>

<file path=ppt/theme/theme1.xml><?xml version="1.0" encoding="utf-8"?>
<a:theme xmlns:a="http://schemas.openxmlformats.org/drawingml/2006/main" name="Wolanski Style">
  <a:themeElements>
    <a:clrScheme name="wolanski style">
      <a:dk1>
        <a:sysClr val="windowText" lastClr="000000"/>
      </a:dk1>
      <a:lt1>
        <a:srgbClr val="FFFFFF"/>
      </a:lt1>
      <a:dk2>
        <a:srgbClr val="44546A"/>
      </a:dk2>
      <a:lt2>
        <a:srgbClr val="EFEFEF"/>
      </a:lt2>
      <a:accent1>
        <a:srgbClr val="B0B0B0"/>
      </a:accent1>
      <a:accent2>
        <a:srgbClr val="FFC800"/>
      </a:accent2>
      <a:accent3>
        <a:srgbClr val="818181"/>
      </a:accent3>
      <a:accent4>
        <a:srgbClr val="DBDBDB"/>
      </a:accent4>
      <a:accent5>
        <a:srgbClr val="FF8C00"/>
      </a:accent5>
      <a:accent6>
        <a:srgbClr val="000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609BC1-4AEB-4BF8-AEEA-4C81AA698E60}" vid="{D9B7456F-9AC6-4A8C-BDDA-005FDF88BAF0}"/>
    </a:ext>
  </a:extLst>
</a:theme>
</file>

<file path=ppt/theme/theme2.xml><?xml version="1.0" encoding="utf-8"?>
<a:theme xmlns:a="http://schemas.openxmlformats.org/drawingml/2006/main" name="1_Wolanski Style">
  <a:themeElements>
    <a:clrScheme name="wolanski style">
      <a:dk1>
        <a:sysClr val="windowText" lastClr="000000"/>
      </a:dk1>
      <a:lt1>
        <a:srgbClr val="FFFFFF"/>
      </a:lt1>
      <a:dk2>
        <a:srgbClr val="44546A"/>
      </a:dk2>
      <a:lt2>
        <a:srgbClr val="EFEFEF"/>
      </a:lt2>
      <a:accent1>
        <a:srgbClr val="B0B0B0"/>
      </a:accent1>
      <a:accent2>
        <a:srgbClr val="FFC800"/>
      </a:accent2>
      <a:accent3>
        <a:srgbClr val="818181"/>
      </a:accent3>
      <a:accent4>
        <a:srgbClr val="DBDBDB"/>
      </a:accent4>
      <a:accent5>
        <a:srgbClr val="FF8C00"/>
      </a:accent5>
      <a:accent6>
        <a:srgbClr val="000000"/>
      </a:accent6>
      <a:hlink>
        <a:srgbClr val="0563C1"/>
      </a:hlink>
      <a:folHlink>
        <a:srgbClr val="954F72"/>
      </a:folHlink>
    </a:clrScheme>
    <a:fontScheme name="Wolanski Corporation">
      <a:majorFont>
        <a:latin typeface="Nexa Light"/>
        <a:ea typeface=""/>
        <a:cs typeface=""/>
      </a:majorFont>
      <a:minorFont>
        <a:latin typeface="Lor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609BC1-4AEB-4BF8-AEEA-4C81AA698E60}" vid="{D9B7456F-9AC6-4A8C-BDDA-005FDF88BAF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poprawiony szablon prezentacji</Template>
  <TotalTime>2451</TotalTime>
  <Words>1544</Words>
  <Application>Microsoft Office PowerPoint</Application>
  <PresentationFormat>Pokaz na ekranie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Lora</vt:lpstr>
      <vt:lpstr>Nexa Light</vt:lpstr>
      <vt:lpstr>Wolanski Style</vt:lpstr>
      <vt:lpstr>1_Wolanski Style</vt:lpstr>
      <vt:lpstr>EVALUATION OF THE IMPLEMENTATION OF THE SMART CITY CONCEPT IN VISEGRAD GROUP COUNTRIES</vt:lpstr>
      <vt:lpstr>Speakers</vt:lpstr>
      <vt:lpstr>agenda</vt:lpstr>
      <vt:lpstr>SCOPE OF THE STUDY</vt:lpstr>
      <vt:lpstr>What is smart city?</vt:lpstr>
      <vt:lpstr>3 Main research questions</vt:lpstr>
      <vt:lpstr>Analytical framework</vt:lpstr>
      <vt:lpstr>methodology</vt:lpstr>
      <vt:lpstr>SMART CITY PROJECTS  IN V4 COUNTRIES</vt:lpstr>
      <vt:lpstr>Pool of smart city projects </vt:lpstr>
      <vt:lpstr>Research areas</vt:lpstr>
      <vt:lpstr>Highlights of the projects</vt:lpstr>
      <vt:lpstr>Catalogue of smart city good practices </vt:lpstr>
      <vt:lpstr>Smart city and covid-19</vt:lpstr>
      <vt:lpstr>Projects immune to effects of a pandemic</vt:lpstr>
      <vt:lpstr>projects supporting the fight against the pandemic </vt:lpstr>
      <vt:lpstr>InPost Chatbot (Poland)</vt:lpstr>
      <vt:lpstr>Mozaweb (hungary)</vt:lpstr>
      <vt:lpstr>Záchranka (Czech republic)</vt:lpstr>
      <vt:lpstr>Monse (slovakia)</vt:lpstr>
      <vt:lpstr>Vooom – the only project negatively influenced by covid-19 </vt:lpstr>
      <vt:lpstr>Conclusions and recommendations</vt:lpstr>
      <vt:lpstr>Key Findings in the context of covid-19 </vt:lpstr>
      <vt:lpstr>Research conclusions</vt:lpstr>
      <vt:lpstr>Recommendations for strategic planning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IMPLEMENTATION OF THE SMART CITY CONCEPT IN VISEGRAD GROUP COUNTRIES</dc:title>
  <dc:creator>Paulina Kozłowska</dc:creator>
  <cp:lastModifiedBy>Marlena Skrzypczak</cp:lastModifiedBy>
  <cp:revision>283</cp:revision>
  <dcterms:created xsi:type="dcterms:W3CDTF">2020-11-04T11:24:19Z</dcterms:created>
  <dcterms:modified xsi:type="dcterms:W3CDTF">2021-06-10T06:05:33Z</dcterms:modified>
</cp:coreProperties>
</file>